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3.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3"/>
    <p:sldMasterId id="2147483766" r:id="rId14"/>
    <p:sldMasterId id="2147483801" r:id="rId15"/>
    <p:sldMasterId id="2147483837" r:id="rId16"/>
  </p:sldMasterIdLst>
  <p:notesMasterIdLst>
    <p:notesMasterId r:id="rId47"/>
  </p:notesMasterIdLst>
  <p:sldIdLst>
    <p:sldId id="528" r:id="rId17"/>
    <p:sldId id="257" r:id="rId18"/>
    <p:sldId id="262" r:id="rId19"/>
    <p:sldId id="263" r:id="rId20"/>
    <p:sldId id="264" r:id="rId21"/>
    <p:sldId id="265" r:id="rId22"/>
    <p:sldId id="266" r:id="rId23"/>
    <p:sldId id="267" r:id="rId24"/>
    <p:sldId id="270" r:id="rId25"/>
    <p:sldId id="268" r:id="rId26"/>
    <p:sldId id="269" r:id="rId27"/>
    <p:sldId id="2076136707" r:id="rId28"/>
    <p:sldId id="2076136698" r:id="rId29"/>
    <p:sldId id="2076136719" r:id="rId30"/>
    <p:sldId id="2076136700" r:id="rId31"/>
    <p:sldId id="2076136713" r:id="rId32"/>
    <p:sldId id="17165" r:id="rId33"/>
    <p:sldId id="2076136716" r:id="rId34"/>
    <p:sldId id="2076136718" r:id="rId35"/>
    <p:sldId id="2076136712" r:id="rId36"/>
    <p:sldId id="2076136715" r:id="rId37"/>
    <p:sldId id="1054" r:id="rId38"/>
    <p:sldId id="290" r:id="rId39"/>
    <p:sldId id="287" r:id="rId40"/>
    <p:sldId id="288" r:id="rId41"/>
    <p:sldId id="284" r:id="rId42"/>
    <p:sldId id="282" r:id="rId43"/>
    <p:sldId id="291" r:id="rId44"/>
    <p:sldId id="289" r:id="rId45"/>
    <p:sldId id="2076136720" r:id="rId4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1D30"/>
    <a:srgbClr val="FFFFFF"/>
    <a:srgbClr val="000000"/>
    <a:srgbClr val="F5EF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09" autoAdjust="0"/>
  </p:normalViewPr>
  <p:slideViewPr>
    <p:cSldViewPr snapToGrid="0">
      <p:cViewPr varScale="1">
        <p:scale>
          <a:sx n="69" d="100"/>
          <a:sy n="69" d="100"/>
        </p:scale>
        <p:origin x="55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Master" Target="slideMasters/slideMaster4.xml"/><Relationship Id="rId29" Type="http://schemas.openxmlformats.org/officeDocument/2006/relationships/slide" Target="slides/slide13.xml"/><Relationship Id="rId11" Type="http://schemas.openxmlformats.org/officeDocument/2006/relationships/customXml" Target="../customXml/item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 Type="http://schemas.openxmlformats.org/officeDocument/2006/relationships/customXml" Target="../customXml/item5.xml"/><Relationship Id="rId15" Type="http://schemas.openxmlformats.org/officeDocument/2006/relationships/slideMaster" Target="slideMasters/slideMaster3.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viewProps" Target="viewProps.xml"/><Relationship Id="rId10" Type="http://schemas.openxmlformats.org/officeDocument/2006/relationships/customXml" Target="../customXml/item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Master" Target="slideMasters/slideMaster2.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presProps" Target="presProps.xml"/><Relationship Id="rId8" Type="http://schemas.openxmlformats.org/officeDocument/2006/relationships/customXml" Target="../customXml/item8.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20" Type="http://schemas.openxmlformats.org/officeDocument/2006/relationships/slide" Target="slides/slide4.xml"/><Relationship Id="rId41"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customXml" Target="../customXml/item6.xml"/></Relationships>
</file>

<file path=ppt/charts/_rels/chart1.xml.rels><?xml version="1.0" encoding="UTF-8" standalone="yes"?>
<Relationships xmlns="http://schemas.openxmlformats.org/package/2006/relationships"><Relationship Id="rId3" Type="http://schemas.openxmlformats.org/officeDocument/2006/relationships/oleObject" Target="file:///\\prod.sitad.dk\dfs\CU2255\Projekter\301394-%20BUSK\4%201.nedslag%20e.%20baseline%20E2025\Rapport\Figurer\Koeff%20og%20arealer_figurer_KSA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a-DK" dirty="0"/>
              <a:t>Hvorfor får barnet</a:t>
            </a:r>
            <a:r>
              <a:rPr lang="da-DK" baseline="0" dirty="0"/>
              <a:t> en smartphone?</a:t>
            </a:r>
            <a:endParaRPr lang="da-DK"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barChart>
        <c:barDir val="col"/>
        <c:grouping val="clustered"/>
        <c:varyColors val="0"/>
        <c:ser>
          <c:idx val="0"/>
          <c:order val="0"/>
          <c:spPr>
            <a:solidFill>
              <a:schemeClr val="accent1"/>
            </a:solidFill>
            <a:ln>
              <a:noFill/>
            </a:ln>
            <a:effectLst/>
          </c:spPr>
          <c:invertIfNegative val="0"/>
          <c:cat>
            <c:strRef>
              <c:f>'Ark1'!$L$20:$L$23</c:f>
              <c:strCache>
                <c:ptCount val="4"/>
                <c:pt idx="0">
                  <c:v>For at være i kontakt med familien</c:v>
                </c:pt>
                <c:pt idx="1">
                  <c:v>Når det er alene hjemme</c:v>
                </c:pt>
                <c:pt idx="2">
                  <c:v>For at være i kontakt med venner</c:v>
                </c:pt>
                <c:pt idx="3">
                  <c:v>Andre børn havde eller fik én</c:v>
                </c:pt>
              </c:strCache>
            </c:strRef>
          </c:cat>
          <c:val>
            <c:numRef>
              <c:f>'Ark1'!$M$20:$M$23</c:f>
              <c:numCache>
                <c:formatCode>0%</c:formatCode>
                <c:ptCount val="4"/>
                <c:pt idx="0">
                  <c:v>0.71</c:v>
                </c:pt>
                <c:pt idx="1">
                  <c:v>0.45</c:v>
                </c:pt>
                <c:pt idx="2">
                  <c:v>0.36</c:v>
                </c:pt>
                <c:pt idx="3">
                  <c:v>0.28000000000000003</c:v>
                </c:pt>
              </c:numCache>
            </c:numRef>
          </c:val>
          <c:extLst>
            <c:ext xmlns:c16="http://schemas.microsoft.com/office/drawing/2014/chart" uri="{C3380CC4-5D6E-409C-BE32-E72D297353CC}">
              <c16:uniqueId val="{00000000-3174-4479-8503-93F951D9B1E9}"/>
            </c:ext>
          </c:extLst>
        </c:ser>
        <c:dLbls>
          <c:showLegendKey val="0"/>
          <c:showVal val="0"/>
          <c:showCatName val="0"/>
          <c:showSerName val="0"/>
          <c:showPercent val="0"/>
          <c:showBubbleSize val="0"/>
        </c:dLbls>
        <c:gapWidth val="219"/>
        <c:overlap val="-27"/>
        <c:axId val="100155008"/>
        <c:axId val="100165088"/>
      </c:barChart>
      <c:catAx>
        <c:axId val="10015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0165088"/>
        <c:crosses val="autoZero"/>
        <c:auto val="1"/>
        <c:lblAlgn val="ctr"/>
        <c:lblOffset val="100"/>
        <c:noMultiLvlLbl val="0"/>
      </c:catAx>
      <c:valAx>
        <c:axId val="100165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0155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EB8190-3B91-4E7B-8634-E458355F2E20}" type="datetimeFigureOut">
              <a:rPr lang="da-DK" smtClean="0"/>
              <a:t>03-09-2026</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dirty="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dirty="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F50FAE-CBEA-4494-871D-803C25DC58A1}" type="slidenum">
              <a:rPr lang="da-DK" smtClean="0"/>
              <a:t>‹nr.›</a:t>
            </a:fld>
            <a:endParaRPr lang="da-DK" dirty="0"/>
          </a:p>
        </p:txBody>
      </p:sp>
    </p:spTree>
    <p:extLst>
      <p:ext uri="{BB962C8B-B14F-4D97-AF65-F5344CB8AC3E}">
        <p14:creationId xmlns:p14="http://schemas.microsoft.com/office/powerpoint/2010/main" val="1445496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En kortlægning blandt knap 800 børn og 1300 forældre. </a:t>
            </a:r>
          </a:p>
          <a:p>
            <a:r>
              <a:rPr lang="da-DK" dirty="0"/>
              <a:t>Rapporten bygger både på spørgeskemaundersøgelser blandt forældre og børn og på workshops med børn. Det giver os mulighed for både at se på, hvad forældrene oplever, og hvad børnene selv fortæller om deres skærmbrug."</a:t>
            </a:r>
          </a:p>
          <a:p>
            <a:r>
              <a:rPr lang="da-DK" dirty="0"/>
              <a:t>Fokus på børneinddragelse i alle processer – temaer, analyser, workshop. </a:t>
            </a:r>
          </a:p>
          <a:p>
            <a:endParaRPr lang="da-DK" dirty="0"/>
          </a:p>
          <a:p>
            <a:r>
              <a:rPr lang="da-DK" dirty="0"/>
              <a:t>Husk også at nævne opdraget </a:t>
            </a:r>
          </a:p>
          <a:p>
            <a:r>
              <a:rPr lang="da-DK" dirty="0"/>
              <a:t>Red Barnet har udviklet anbefalinger til forældre på baggrund af dette samt en masse forældrematerialer. </a:t>
            </a:r>
          </a:p>
        </p:txBody>
      </p:sp>
      <p:sp>
        <p:nvSpPr>
          <p:cNvPr id="4" name="Pladsholder til slidenummer 3"/>
          <p:cNvSpPr>
            <a:spLocks noGrp="1"/>
          </p:cNvSpPr>
          <p:nvPr>
            <p:ph type="sldNum" sz="quarter" idx="5"/>
          </p:nvPr>
        </p:nvSpPr>
        <p:spPr/>
        <p:txBody>
          <a:bodyPr/>
          <a:lstStyle/>
          <a:p>
            <a:fld id="{A4F50FAE-CBEA-4494-871D-803C25DC58A1}" type="slidenum">
              <a:rPr lang="da-DK" smtClean="0"/>
              <a:t>2</a:t>
            </a:fld>
            <a:endParaRPr lang="da-DK" dirty="0"/>
          </a:p>
        </p:txBody>
      </p:sp>
    </p:spTree>
    <p:extLst>
      <p:ext uri="{BB962C8B-B14F-4D97-AF65-F5344CB8AC3E}">
        <p14:creationId xmlns:p14="http://schemas.microsoft.com/office/powerpoint/2010/main" val="2863416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Forældre skal navigere mellem fx</a:t>
            </a:r>
          </a:p>
          <a:p>
            <a:pPr lvl="1"/>
            <a:r>
              <a:rPr lang="da-DK" dirty="0"/>
              <a:t>1. Skærm som underholdning</a:t>
            </a:r>
          </a:p>
          <a:p>
            <a:pPr lvl="1"/>
            <a:r>
              <a:rPr lang="da-DK" dirty="0"/>
              <a:t>2. Skærm som ro og praktisk hjælp i hverdagen</a:t>
            </a:r>
          </a:p>
          <a:p>
            <a:pPr lvl="1"/>
            <a:r>
              <a:rPr lang="da-DK" dirty="0"/>
              <a:t>3. Skærm som adgang til fællesskaber</a:t>
            </a:r>
          </a:p>
          <a:p>
            <a:pPr lvl="1"/>
            <a:r>
              <a:rPr lang="da-DK" dirty="0"/>
              <a:t>4. Skærm som risiko for overstimulering og ubehagelige oplevelser</a:t>
            </a:r>
          </a:p>
          <a:p>
            <a:endParaRPr lang="da-DK" dirty="0"/>
          </a:p>
          <a:p>
            <a:r>
              <a:rPr lang="da-DK" dirty="0"/>
              <a:t>Det betyder også noget, hvad andre børn og forældre gør</a:t>
            </a:r>
          </a:p>
          <a:p>
            <a:endParaRPr lang="da-DK" dirty="0"/>
          </a:p>
        </p:txBody>
      </p:sp>
      <p:sp>
        <p:nvSpPr>
          <p:cNvPr id="4" name="Pladsholder til slidenummer 3"/>
          <p:cNvSpPr>
            <a:spLocks noGrp="1"/>
          </p:cNvSpPr>
          <p:nvPr>
            <p:ph type="sldNum" sz="quarter" idx="5"/>
          </p:nvPr>
        </p:nvSpPr>
        <p:spPr/>
        <p:txBody>
          <a:bodyPr/>
          <a:lstStyle/>
          <a:p>
            <a:fld id="{A4F50FAE-CBEA-4494-871D-803C25DC58A1}" type="slidenum">
              <a:rPr lang="da-DK" smtClean="0"/>
              <a:t>3</a:t>
            </a:fld>
            <a:endParaRPr lang="da-DK" dirty="0"/>
          </a:p>
        </p:txBody>
      </p:sp>
    </p:spTree>
    <p:extLst>
      <p:ext uri="{BB962C8B-B14F-4D97-AF65-F5344CB8AC3E}">
        <p14:creationId xmlns:p14="http://schemas.microsoft.com/office/powerpoint/2010/main" val="285669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Skærmbrug hænger sammen med trivsel, men årsagsretningen er ofte vanskelig at fastslå</a:t>
            </a:r>
          </a:p>
          <a:p>
            <a:r>
              <a:rPr lang="da-DK" dirty="0"/>
              <a:t>To mulige skadelige mekanismer:</a:t>
            </a:r>
          </a:p>
          <a:p>
            <a:pPr lvl="1"/>
            <a:r>
              <a:rPr lang="da-DK" dirty="0"/>
              <a:t>Direkte: ikke-alderssvarende eller skræmmende indhold, mekanismer til fastholde</a:t>
            </a:r>
          </a:p>
          <a:p>
            <a:pPr lvl="1"/>
            <a:r>
              <a:rPr lang="da-DK" dirty="0"/>
              <a:t>Indirekte: mindre/dårligere søvn, fysisk aktivitet, tid væk fra leg og samvær </a:t>
            </a:r>
          </a:p>
          <a:p>
            <a:r>
              <a:rPr lang="da-DK" dirty="0"/>
              <a:t>Positive virkninger af skærm kræver typisk:</a:t>
            </a:r>
          </a:p>
          <a:p>
            <a:pPr lvl="1"/>
            <a:r>
              <a:rPr lang="da-DK" dirty="0"/>
              <a:t>Alderssvarende indhold</a:t>
            </a:r>
          </a:p>
          <a:p>
            <a:pPr lvl="1"/>
            <a:r>
              <a:rPr lang="da-DK" dirty="0"/>
              <a:t>Balance med andre aktiviteter</a:t>
            </a:r>
          </a:p>
          <a:p>
            <a:pPr lvl="1"/>
            <a:r>
              <a:rPr lang="da-DK" dirty="0"/>
              <a:t>Aktiv vokseninvolvering (</a:t>
            </a:r>
            <a:r>
              <a:rPr lang="da-DK" dirty="0" err="1"/>
              <a:t>co</a:t>
            </a:r>
            <a:r>
              <a:rPr lang="da-DK" dirty="0"/>
              <a:t>-viewing)</a:t>
            </a:r>
          </a:p>
          <a:p>
            <a:r>
              <a:rPr lang="da-DK" dirty="0"/>
              <a:t>TID ALENE ER ET FOR GROFT MÅL</a:t>
            </a:r>
          </a:p>
          <a:p>
            <a:endParaRPr lang="da-DK" dirty="0"/>
          </a:p>
        </p:txBody>
      </p:sp>
      <p:sp>
        <p:nvSpPr>
          <p:cNvPr id="4" name="Pladsholder til slidenummer 3"/>
          <p:cNvSpPr>
            <a:spLocks noGrp="1"/>
          </p:cNvSpPr>
          <p:nvPr>
            <p:ph type="sldNum" sz="quarter" idx="5"/>
          </p:nvPr>
        </p:nvSpPr>
        <p:spPr/>
        <p:txBody>
          <a:bodyPr/>
          <a:lstStyle/>
          <a:p>
            <a:fld id="{A4F50FAE-CBEA-4494-871D-803C25DC58A1}" type="slidenum">
              <a:rPr lang="da-DK" smtClean="0"/>
              <a:t>4</a:t>
            </a:fld>
            <a:endParaRPr lang="da-DK" dirty="0"/>
          </a:p>
        </p:txBody>
      </p:sp>
    </p:spTree>
    <p:extLst>
      <p:ext uri="{BB962C8B-B14F-4D97-AF65-F5344CB8AC3E}">
        <p14:creationId xmlns:p14="http://schemas.microsoft.com/office/powerpoint/2010/main" val="1819416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Skærmen kommer tidligt – og børnene får tidligt </a:t>
            </a:r>
            <a:r>
              <a:rPr lang="da-DK" dirty="0" err="1"/>
              <a:t>dere</a:t>
            </a:r>
            <a:r>
              <a:rPr lang="da-DK" dirty="0"/>
              <a:t> egne </a:t>
            </a:r>
            <a:r>
              <a:rPr lang="da-DK" dirty="0" err="1"/>
              <a:t>devices</a:t>
            </a:r>
            <a:r>
              <a:rPr lang="da-DK"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 takt med at børnene bliver ældre ændrer skærmens funktion sig – fra </a:t>
            </a:r>
            <a:r>
              <a:rPr lang="da-DK" dirty="0" err="1"/>
              <a:t>undholdning</a:t>
            </a:r>
            <a:r>
              <a:rPr lang="da-DK" dirty="0"/>
              <a:t> til også </a:t>
            </a:r>
            <a:r>
              <a:rPr lang="da-DK" dirty="0" err="1"/>
              <a:t>gaming</a:t>
            </a:r>
            <a:r>
              <a:rPr lang="da-DK" dirty="0"/>
              <a:t> samt kontakt med venner og familie. </a:t>
            </a:r>
          </a:p>
        </p:txBody>
      </p:sp>
      <p:sp>
        <p:nvSpPr>
          <p:cNvPr id="4" name="Pladsholder til slidenummer 3"/>
          <p:cNvSpPr>
            <a:spLocks noGrp="1"/>
          </p:cNvSpPr>
          <p:nvPr>
            <p:ph type="sldNum" sz="quarter" idx="5"/>
          </p:nvPr>
        </p:nvSpPr>
        <p:spPr/>
        <p:txBody>
          <a:bodyPr/>
          <a:lstStyle/>
          <a:p>
            <a:fld id="{A4F50FAE-CBEA-4494-871D-803C25DC58A1}" type="slidenum">
              <a:rPr lang="da-DK" smtClean="0"/>
              <a:t>5</a:t>
            </a:fld>
            <a:endParaRPr lang="da-DK" dirty="0"/>
          </a:p>
        </p:txBody>
      </p:sp>
    </p:spTree>
    <p:extLst>
      <p:ext uri="{BB962C8B-B14F-4D97-AF65-F5344CB8AC3E}">
        <p14:creationId xmlns:p14="http://schemas.microsoft.com/office/powerpoint/2010/main" val="1368678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Fordele og ulemper ved skærmbrug, skaber både ro </a:t>
            </a:r>
            <a:r>
              <a:rPr lang="da-DK" dirty="0" err="1"/>
              <a:t>iog</a:t>
            </a:r>
            <a:r>
              <a:rPr lang="da-DK" dirty="0"/>
              <a:t> </a:t>
            </a:r>
            <a:r>
              <a:rPr lang="da-DK" dirty="0" err="1"/>
              <a:t>konklikt</a:t>
            </a:r>
            <a:endParaRPr lang="da-DK" dirty="0"/>
          </a:p>
          <a:p>
            <a:r>
              <a:rPr lang="da-DK" dirty="0"/>
              <a:t>Skærmen kan både skabe ro og konflikt</a:t>
            </a:r>
          </a:p>
          <a:p>
            <a:endParaRPr lang="da-DK" dirty="0"/>
          </a:p>
          <a:p>
            <a:endParaRPr lang="da-DK" dirty="0"/>
          </a:p>
          <a:p>
            <a:r>
              <a:rPr lang="da-DK" dirty="0"/>
              <a:t>Nogle børn fortæller, at fx </a:t>
            </a:r>
            <a:r>
              <a:rPr lang="da-DK" dirty="0">
                <a:solidFill>
                  <a:srgbClr val="BF1D30"/>
                </a:solidFill>
              </a:rPr>
              <a:t>musik eller lydbog </a:t>
            </a:r>
            <a:r>
              <a:rPr lang="da-DK" dirty="0"/>
              <a:t>på skærmen hjælper dem med at falde til ro.</a:t>
            </a:r>
          </a:p>
          <a:p>
            <a:r>
              <a:rPr lang="da-DK" dirty="0"/>
              <a:t>Andre fortæller, at </a:t>
            </a:r>
            <a:r>
              <a:rPr lang="da-DK" dirty="0">
                <a:solidFill>
                  <a:srgbClr val="BF1D30"/>
                </a:solidFill>
              </a:rPr>
              <a:t>spil</a:t>
            </a:r>
            <a:r>
              <a:rPr lang="da-DK" dirty="0"/>
              <a:t> kan blive ved med ”køre rundt i hovedet efter de er stoppet”</a:t>
            </a:r>
          </a:p>
          <a:p>
            <a:endParaRPr lang="da-DK" dirty="0"/>
          </a:p>
        </p:txBody>
      </p:sp>
      <p:sp>
        <p:nvSpPr>
          <p:cNvPr id="4" name="Pladsholder til slidenummer 3"/>
          <p:cNvSpPr>
            <a:spLocks noGrp="1"/>
          </p:cNvSpPr>
          <p:nvPr>
            <p:ph type="sldNum" sz="quarter" idx="5"/>
          </p:nvPr>
        </p:nvSpPr>
        <p:spPr/>
        <p:txBody>
          <a:bodyPr/>
          <a:lstStyle/>
          <a:p>
            <a:fld id="{A4F50FAE-CBEA-4494-871D-803C25DC58A1}" type="slidenum">
              <a:rPr lang="da-DK" smtClean="0"/>
              <a:t>7</a:t>
            </a:fld>
            <a:endParaRPr lang="da-DK" dirty="0"/>
          </a:p>
        </p:txBody>
      </p:sp>
    </p:spTree>
    <p:extLst>
      <p:ext uri="{BB962C8B-B14F-4D97-AF65-F5344CB8AC3E}">
        <p14:creationId xmlns:p14="http://schemas.microsoft.com/office/powerpoint/2010/main" val="4225740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alle andre børn i klassen kommunikerer gennem en bestemt platform, ændrer det omkostningen ved at sige nej. Og hvis alle andre forældre siger ja, bliver det sværere for den enkelte familie at fastholde et nej – også selv om de egentlig gerne ville vente.</a:t>
            </a:r>
          </a:p>
          <a:p>
            <a:r>
              <a:rPr lang="da-DK" dirty="0"/>
              <a:t>Jeg synes derfor, rapporten peger på en vigtig sondring mellem </a:t>
            </a:r>
            <a:r>
              <a:rPr lang="da-DK" b="1" dirty="0"/>
              <a:t>individuelle og kollektive forældrevalg</a:t>
            </a:r>
            <a:r>
              <a:rPr lang="da-DK" dirty="0"/>
              <a:t>.</a:t>
            </a:r>
          </a:p>
          <a:p>
            <a:r>
              <a:rPr lang="da-DK" dirty="0"/>
              <a:t>Forældrene kan relativt enkelt bestemme, om der skal være skærm ved deres eget middagsbord. Men de kan ikke alene bestemme, hvornår en smartphone bliver socialt nødvendig i klassen, hvilke spil børnene mødes i efter skole, eller hvornår kommunikationen mellem venner flytter over på digitale platforme.</a:t>
            </a:r>
          </a:p>
          <a:p>
            <a:r>
              <a:rPr lang="da-DK" dirty="0"/>
              <a:t>Og her opstår måske noget af forklaringen på, hvorfor forældrene kan være både bekymrede for skærmbrug og samtidig selv give børnene adgang.</a:t>
            </a:r>
          </a:p>
          <a:p>
            <a:endParaRPr lang="da-DK" dirty="0"/>
          </a:p>
        </p:txBody>
      </p:sp>
      <p:sp>
        <p:nvSpPr>
          <p:cNvPr id="4" name="Pladsholder til slidenummer 3"/>
          <p:cNvSpPr>
            <a:spLocks noGrp="1"/>
          </p:cNvSpPr>
          <p:nvPr>
            <p:ph type="sldNum" sz="quarter" idx="5"/>
          </p:nvPr>
        </p:nvSpPr>
        <p:spPr/>
        <p:txBody>
          <a:bodyPr/>
          <a:lstStyle/>
          <a:p>
            <a:fld id="{A4F50FAE-CBEA-4494-871D-803C25DC58A1}" type="slidenum">
              <a:rPr lang="da-DK" smtClean="0"/>
              <a:t>8</a:t>
            </a:fld>
            <a:endParaRPr lang="da-DK" dirty="0"/>
          </a:p>
        </p:txBody>
      </p:sp>
    </p:spTree>
    <p:extLst>
      <p:ext uri="{BB962C8B-B14F-4D97-AF65-F5344CB8AC3E}">
        <p14:creationId xmlns:p14="http://schemas.microsoft.com/office/powerpoint/2010/main" val="3019908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alle andre børn i klassen kommunikerer gennem en bestemt platform, ændrer det omkostningen ved at sige nej. Og hvis alle andre forældre siger ja, bliver det sværere for den enkelte familie at fastholde et nej – også selv om de egentlig gerne ville vente.</a:t>
            </a:r>
          </a:p>
          <a:p>
            <a:r>
              <a:rPr lang="da-DK" dirty="0"/>
              <a:t>Jeg synes derfor, rapporten peger på en vigtig sondring mellem </a:t>
            </a:r>
            <a:r>
              <a:rPr lang="da-DK" b="1" dirty="0"/>
              <a:t>individuelle og kollektive forældrevalg</a:t>
            </a:r>
            <a:r>
              <a:rPr lang="da-DK" dirty="0"/>
              <a:t>.</a:t>
            </a:r>
          </a:p>
          <a:p>
            <a:r>
              <a:rPr lang="da-DK" dirty="0"/>
              <a:t>Forældrene kan relativt enkelt bestemme, om der skal være skærm ved deres eget middagsbord. Men de kan ikke alene bestemme, hvornår en smartphone bliver socialt nødvendig i klassen, hvilke spil børnene mødes i efter skole, eller hvornår kommunikationen mellem venner flytter over på digitale platforme.</a:t>
            </a:r>
          </a:p>
          <a:p>
            <a:r>
              <a:rPr lang="da-DK" dirty="0"/>
              <a:t>Og her opstår måske noget af forklaringen på, hvorfor forældrene kan være både bekymrede for skærmbrug og samtidig selv give børnene adgang.</a:t>
            </a:r>
          </a:p>
          <a:p>
            <a:endParaRPr lang="da-DK" dirty="0"/>
          </a:p>
        </p:txBody>
      </p:sp>
      <p:sp>
        <p:nvSpPr>
          <p:cNvPr id="4" name="Pladsholder til slidenummer 3"/>
          <p:cNvSpPr>
            <a:spLocks noGrp="1"/>
          </p:cNvSpPr>
          <p:nvPr>
            <p:ph type="sldNum" sz="quarter" idx="5"/>
          </p:nvPr>
        </p:nvSpPr>
        <p:spPr/>
        <p:txBody>
          <a:bodyPr/>
          <a:lstStyle/>
          <a:p>
            <a:fld id="{A4F50FAE-CBEA-4494-871D-803C25DC58A1}" type="slidenum">
              <a:rPr lang="da-DK" smtClean="0"/>
              <a:t>9</a:t>
            </a:fld>
            <a:endParaRPr lang="da-DK" dirty="0"/>
          </a:p>
        </p:txBody>
      </p:sp>
    </p:spTree>
    <p:extLst>
      <p:ext uri="{BB962C8B-B14F-4D97-AF65-F5344CB8AC3E}">
        <p14:creationId xmlns:p14="http://schemas.microsoft.com/office/powerpoint/2010/main" val="546554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Men pointen er, at </a:t>
            </a:r>
            <a:r>
              <a:rPr lang="da-DK" b="1" dirty="0"/>
              <a:t>når børn får deres egne enheder, får de også gradvist et digitalt liv, som forældrene ikke har fuldt indblik i.</a:t>
            </a:r>
            <a:endParaRPr lang="da-DK" dirty="0"/>
          </a:p>
        </p:txBody>
      </p:sp>
      <p:sp>
        <p:nvSpPr>
          <p:cNvPr id="4" name="Pladsholder til slidenummer 3"/>
          <p:cNvSpPr>
            <a:spLocks noGrp="1"/>
          </p:cNvSpPr>
          <p:nvPr>
            <p:ph type="sldNum" sz="quarter" idx="5"/>
          </p:nvPr>
        </p:nvSpPr>
        <p:spPr/>
        <p:txBody>
          <a:bodyPr/>
          <a:lstStyle/>
          <a:p>
            <a:fld id="{A4F50FAE-CBEA-4494-871D-803C25DC58A1}" type="slidenum">
              <a:rPr lang="da-DK" smtClean="0"/>
              <a:t>10</a:t>
            </a:fld>
            <a:endParaRPr lang="da-DK" dirty="0"/>
          </a:p>
        </p:txBody>
      </p:sp>
    </p:spTree>
    <p:extLst>
      <p:ext uri="{BB962C8B-B14F-4D97-AF65-F5344CB8AC3E}">
        <p14:creationId xmlns:p14="http://schemas.microsoft.com/office/powerpoint/2010/main" val="1072634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Katrine, uddannelseskonsulent BV</a:t>
            </a:r>
          </a:p>
          <a:p>
            <a:r>
              <a:rPr lang="da-DK" dirty="0"/>
              <a:t>Fortælle lidt om det redskab til fælles forældreaftaler, som vi har udviklet i BV med det  og de erfaringer, som det har indbragt</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01B69-9944-47D3-BED5-DDFD5FD8256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511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a:p>
            <a:r>
              <a:rPr lang="da-DK" dirty="0"/>
              <a:t>Men jeg vil starte et andet sted. Hos børnene på </a:t>
            </a:r>
            <a:r>
              <a:rPr lang="da-DK" dirty="0" err="1"/>
              <a:t>BørneTelefonen</a:t>
            </a:r>
            <a:endParaRPr lang="da-DK" dirty="0"/>
          </a:p>
          <a:p>
            <a:endParaRPr lang="da-DK" dirty="0"/>
          </a:p>
          <a:p>
            <a:r>
              <a:rPr lang="da-DK" dirty="0"/>
              <a:t>For det er her, vi hører om, hvordan digitale platforme og designs blander sig i børns liv og relationer og har betydning for de fællesskaber de er en del af, også i skolen.</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01B69-9944-47D3-BED5-DDFD5FD8256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1734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ED892-AF58-E192-671D-69ED5E7D3EF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14B8796-9BAF-593D-2809-79ACC261372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FBF5F34-B4AC-5CE6-EC95-236970C08EE2}"/>
              </a:ext>
            </a:extLst>
          </p:cNvPr>
          <p:cNvSpPr>
            <a:spLocks noGrp="1"/>
          </p:cNvSpPr>
          <p:nvPr>
            <p:ph type="body" idx="1"/>
          </p:nvPr>
        </p:nvSpPr>
        <p:spPr/>
        <p:txBody>
          <a:bodyPr/>
          <a:lstStyle/>
          <a:p>
            <a:r>
              <a:rPr lang="da-DK" dirty="0"/>
              <a:t>Her er det et barn på 14, der skriver til </a:t>
            </a:r>
            <a:r>
              <a:rPr lang="da-DK" dirty="0" err="1"/>
              <a:t>BTs</a:t>
            </a:r>
            <a:r>
              <a:rPr lang="da-DK" dirty="0"/>
              <a:t> brevkasse:</a:t>
            </a:r>
          </a:p>
          <a:p>
            <a:endParaRPr lang="da-DK" dirty="0"/>
          </a:p>
          <a:p>
            <a:pPr marL="0" indent="0">
              <a:spcBef>
                <a:spcPts val="0"/>
              </a:spcBef>
              <a:buNone/>
            </a:pPr>
            <a:r>
              <a:rPr lang="da-DK" dirty="0">
                <a:solidFill>
                  <a:schemeClr val="bg1"/>
                </a:solidFill>
              </a:rPr>
              <a:t>Jeg må ikke have sociale medier udover YouTube og Snapchat.</a:t>
            </a:r>
          </a:p>
          <a:p>
            <a:pPr marL="0" indent="0">
              <a:spcBef>
                <a:spcPts val="0"/>
              </a:spcBef>
              <a:buNone/>
            </a:pPr>
            <a:r>
              <a:rPr lang="da-DK" dirty="0">
                <a:solidFill>
                  <a:schemeClr val="bg1"/>
                </a:solidFill>
              </a:rPr>
              <a:t>Det er jeg ved at være virkelig træt af</a:t>
            </a:r>
          </a:p>
          <a:p>
            <a:pPr marL="0" indent="0">
              <a:spcBef>
                <a:spcPts val="0"/>
              </a:spcBef>
              <a:buNone/>
            </a:pPr>
            <a:r>
              <a:rPr lang="da-DK" dirty="0">
                <a:solidFill>
                  <a:schemeClr val="bg1"/>
                </a:solidFill>
              </a:rPr>
              <a:t>fordi alle mine venner har </a:t>
            </a:r>
            <a:r>
              <a:rPr lang="da-DK" dirty="0" err="1">
                <a:solidFill>
                  <a:schemeClr val="bg1"/>
                </a:solidFill>
              </a:rPr>
              <a:t>tiktok</a:t>
            </a:r>
            <a:r>
              <a:rPr lang="da-DK" dirty="0">
                <a:solidFill>
                  <a:schemeClr val="bg1"/>
                </a:solidFill>
              </a:rPr>
              <a:t> og Instagram.</a:t>
            </a:r>
          </a:p>
          <a:p>
            <a:pPr marL="0" indent="0">
              <a:spcBef>
                <a:spcPts val="0"/>
              </a:spcBef>
              <a:buNone/>
            </a:pPr>
            <a:r>
              <a:rPr lang="da-DK" dirty="0">
                <a:solidFill>
                  <a:schemeClr val="bg1"/>
                </a:solidFill>
              </a:rPr>
              <a:t>Jeg har installeret </a:t>
            </a:r>
            <a:r>
              <a:rPr lang="da-DK" dirty="0" err="1">
                <a:solidFill>
                  <a:schemeClr val="bg1"/>
                </a:solidFill>
              </a:rPr>
              <a:t>Tiktok</a:t>
            </a:r>
            <a:r>
              <a:rPr lang="da-DK" dirty="0">
                <a:solidFill>
                  <a:schemeClr val="bg1"/>
                </a:solidFill>
              </a:rPr>
              <a:t>,</a:t>
            </a:r>
          </a:p>
          <a:p>
            <a:pPr marL="0" indent="0">
              <a:spcBef>
                <a:spcPts val="0"/>
              </a:spcBef>
              <a:buNone/>
            </a:pPr>
            <a:r>
              <a:rPr lang="da-DK" dirty="0">
                <a:solidFill>
                  <a:schemeClr val="bg1"/>
                </a:solidFill>
              </a:rPr>
              <a:t>men nu har jeg virkelig dårlig samvittighed overfor mine forældre.</a:t>
            </a:r>
          </a:p>
          <a:p>
            <a:pPr marL="0" indent="0">
              <a:spcBef>
                <a:spcPts val="0"/>
              </a:spcBef>
              <a:buNone/>
            </a:pPr>
            <a:r>
              <a:rPr lang="da-DK" dirty="0">
                <a:solidFill>
                  <a:schemeClr val="bg1"/>
                </a:solidFill>
              </a:rPr>
              <a:t>Ved ikke om jeg skal slette det?</a:t>
            </a:r>
          </a:p>
          <a:p>
            <a:pPr marL="0" indent="0">
              <a:spcBef>
                <a:spcPts val="0"/>
              </a:spcBef>
              <a:buNone/>
            </a:pPr>
            <a:r>
              <a:rPr lang="da-DK" dirty="0">
                <a:solidFill>
                  <a:schemeClr val="bg1"/>
                </a:solidFill>
              </a:rPr>
              <a:t>Jeg føler også det er lidt pinligt hvis jeg sletter det fordi jeg har fået nogen venner derpå..</a:t>
            </a:r>
          </a:p>
          <a:p>
            <a:pPr marL="0" indent="0">
              <a:spcBef>
                <a:spcPts val="0"/>
              </a:spcBef>
              <a:buNone/>
            </a:pPr>
            <a:r>
              <a:rPr lang="da-DK" dirty="0">
                <a:solidFill>
                  <a:schemeClr val="bg1"/>
                </a:solidFill>
              </a:rPr>
              <a:t>Hvad skal jeg gøre?</a:t>
            </a:r>
          </a:p>
          <a:p>
            <a:endParaRPr lang="da-DK" dirty="0"/>
          </a:p>
        </p:txBody>
      </p:sp>
      <p:sp>
        <p:nvSpPr>
          <p:cNvPr id="4" name="Pladsholder til slidenummer 3">
            <a:extLst>
              <a:ext uri="{FF2B5EF4-FFF2-40B4-BE49-F238E27FC236}">
                <a16:creationId xmlns:a16="http://schemas.microsoft.com/office/drawing/2014/main" id="{D0FCB5C4-3B16-A30C-5874-62E5B223E5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01B69-9944-47D3-BED5-DDFD5FD8256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3029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Et barn på 11 skriver</a:t>
            </a:r>
          </a:p>
          <a:p>
            <a:endParaRPr lang="da-DK" dirty="0"/>
          </a:p>
          <a:p>
            <a:pPr marL="0" indent="0">
              <a:buNone/>
            </a:pPr>
            <a:r>
              <a:rPr lang="da-DK" dirty="0">
                <a:solidFill>
                  <a:schemeClr val="bg1"/>
                </a:solidFill>
              </a:rPr>
              <a:t>Jeg kan godt lide at spille GTA med drengene fra min klasse. Men den ene bliver ved med at skyde mig og sige onde ting om mig og han får de andre med til det og jeg har ikke andre at spille med eller være sammen med.</a:t>
            </a:r>
          </a:p>
          <a:p>
            <a:pPr marL="0" indent="0">
              <a:buNone/>
            </a:pPr>
            <a:r>
              <a:rPr lang="da-DK" dirty="0">
                <a:solidFill>
                  <a:schemeClr val="bg1"/>
                </a:solidFill>
              </a:rPr>
              <a:t>PLS HJELP!!!!</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01B69-9944-47D3-BED5-DDFD5FD8256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4055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F1436-BC3C-F19D-4E38-E405E05FA6C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867D7D8-F7EC-F138-56FC-57749A131A4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FD80068-DD26-BBF2-C732-182C367A9AB0}"/>
              </a:ext>
            </a:extLst>
          </p:cNvPr>
          <p:cNvSpPr>
            <a:spLocks noGrp="1"/>
          </p:cNvSpPr>
          <p:nvPr>
            <p:ph type="body" idx="1"/>
          </p:nvPr>
        </p:nvSpPr>
        <p:spPr/>
        <p:txBody>
          <a:bodyPr/>
          <a:lstStyle/>
          <a:p>
            <a:r>
              <a:rPr lang="da-DK" dirty="0"/>
              <a:t>Her er et ungt menneske i 9. klasse, som egentlig har det fint, men som pga. et designgreb på Snapchat bliver i tvivl om, om han faktisk er ensom. Han skriver</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chemeClr val="bg1"/>
                </a:solidFill>
              </a:rPr>
              <a:t>Jeg føler egentlig at jeg har okay med venner i klassen, jeg har </a:t>
            </a:r>
            <a:r>
              <a:rPr lang="da-DK" dirty="0" err="1">
                <a:solidFill>
                  <a:schemeClr val="bg1"/>
                </a:solidFill>
              </a:rPr>
              <a:t>ihverfald</a:t>
            </a:r>
            <a:r>
              <a:rPr lang="da-DK" dirty="0">
                <a:solidFill>
                  <a:schemeClr val="bg1"/>
                </a:solidFill>
              </a:rPr>
              <a:t> en vennegruppe og så nogle andre udover det, men det er gået op for mig at næsten alle mine venner har en meget højere snapscore end mig, og det har virkelig fået mig til at føle mig mere ensom end jeg plejer</a:t>
            </a:r>
          </a:p>
          <a:p>
            <a:endParaRPr lang="da-DK" dirty="0"/>
          </a:p>
        </p:txBody>
      </p:sp>
      <p:sp>
        <p:nvSpPr>
          <p:cNvPr id="4" name="Pladsholder til slidenummer 3">
            <a:extLst>
              <a:ext uri="{FF2B5EF4-FFF2-40B4-BE49-F238E27FC236}">
                <a16:creationId xmlns:a16="http://schemas.microsoft.com/office/drawing/2014/main" id="{996773F9-CDCC-EB3E-19A9-5760101FD9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01B69-9944-47D3-BED5-DDFD5FD8256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0221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Også i de mindste klasser i grundskolen spiller digitale medier ind i fællesskaberne.</a:t>
            </a:r>
          </a:p>
          <a:p>
            <a:r>
              <a:rPr lang="da-DK" dirty="0"/>
              <a:t>Selvom børnene ikke er på sociale medier. Det kan I høre et eksempel på her.</a:t>
            </a:r>
          </a:p>
          <a:p>
            <a:endParaRPr lang="da-DK" dirty="0"/>
          </a:p>
          <a:p>
            <a:r>
              <a:rPr lang="da-DK" dirty="0"/>
              <a:t>AFSPIL</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01B69-9944-47D3-BED5-DDFD5FD8256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0098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Der er altså ingen tvivl om, at digitale platforme har betydning for børns fællesskaber. Det mærker børnene.</a:t>
            </a:r>
          </a:p>
          <a:p>
            <a:endParaRPr lang="da-DK" dirty="0"/>
          </a:p>
          <a:p>
            <a:r>
              <a:rPr lang="da-DK" dirty="0"/>
              <a:t>Men det mærker de voksne også.</a:t>
            </a:r>
          </a:p>
          <a:p>
            <a:endParaRPr lang="da-DK" dirty="0"/>
          </a:p>
          <a:p>
            <a:r>
              <a:rPr lang="da-DK" dirty="0"/>
              <a:t>Vi hører fra lærere. Pædagoger og skoleledere at digitale medier påvirker børnenes fællesskaber.</a:t>
            </a:r>
          </a:p>
          <a:p>
            <a:pPr marL="171450" indent="-171450">
              <a:buFont typeface="Arial" panose="020B0604020202020204" pitchFamily="34" charset="0"/>
              <a:buChar char="•"/>
            </a:pPr>
            <a:r>
              <a:rPr lang="da-DK" dirty="0"/>
              <a:t>Det kan være uvenskaber opstået på </a:t>
            </a:r>
            <a:r>
              <a:rPr lang="da-DK" dirty="0" err="1"/>
              <a:t>gamingplatforme</a:t>
            </a:r>
            <a:r>
              <a:rPr lang="da-DK" dirty="0"/>
              <a:t> som </a:t>
            </a:r>
            <a:r>
              <a:rPr lang="da-DK" dirty="0" err="1"/>
              <a:t>Roblox</a:t>
            </a:r>
            <a:r>
              <a:rPr lang="da-DK" dirty="0"/>
              <a:t>, </a:t>
            </a:r>
          </a:p>
          <a:p>
            <a:pPr marL="628650" lvl="1" indent="-171450">
              <a:buFont typeface="Arial" panose="020B0604020202020204" pitchFamily="34" charset="0"/>
              <a:buChar char="•"/>
            </a:pPr>
            <a:r>
              <a:rPr lang="da-DK" dirty="0"/>
              <a:t>Spillet </a:t>
            </a:r>
            <a:r>
              <a:rPr lang="da-DK" dirty="0" err="1"/>
              <a:t>Steal</a:t>
            </a:r>
            <a:r>
              <a:rPr lang="da-DK" dirty="0"/>
              <a:t> a </a:t>
            </a:r>
            <a:r>
              <a:rPr lang="da-DK" dirty="0" err="1"/>
              <a:t>brainrot</a:t>
            </a:r>
            <a:r>
              <a:rPr lang="da-DK" dirty="0"/>
              <a:t> fyldte fx meget i nogle af de klassefællesskaber, vi hører om.</a:t>
            </a:r>
          </a:p>
          <a:p>
            <a:pPr marL="171450" lvl="0" indent="-171450">
              <a:buFont typeface="Arial" panose="020B0604020202020204" pitchFamily="34" charset="0"/>
              <a:buChar char="•"/>
            </a:pPr>
            <a:r>
              <a:rPr lang="da-DK" dirty="0"/>
              <a:t>Det kan være chatgrupper, hvor tonen bliver hård eller der opstår mobning</a:t>
            </a:r>
          </a:p>
          <a:p>
            <a:pPr marL="628650" lvl="1" indent="-171450">
              <a:buFont typeface="Arial" panose="020B0604020202020204" pitchFamily="34" charset="0"/>
              <a:buChar char="•"/>
            </a:pPr>
            <a:r>
              <a:rPr lang="da-DK" dirty="0"/>
              <a:t>For nyligt fortalte en lærer mig om at der var opstået en trend i hans 5. klasse, hvor børnene gav hinanden point</a:t>
            </a:r>
          </a:p>
          <a:p>
            <a:pPr marL="171450" lvl="0" indent="-171450">
              <a:buFont typeface="Arial" panose="020B0604020202020204" pitchFamily="34" charset="0"/>
              <a:buChar char="•"/>
            </a:pPr>
            <a:r>
              <a:rPr lang="da-DK" dirty="0"/>
              <a:t>Det kan være en kultur for at svare hinanden så snart en besked står som ”læst” uanset hvornår på døgnet den besked kommer</a:t>
            </a:r>
          </a:p>
          <a:p>
            <a:pPr marL="171450" lvl="0" indent="-171450">
              <a:buFont typeface="Arial" panose="020B0604020202020204" pitchFamily="34" charset="0"/>
              <a:buChar char="•"/>
            </a:pPr>
            <a:endParaRPr lang="da-DK" dirty="0"/>
          </a:p>
          <a:p>
            <a:pPr marL="0" lvl="0" indent="0">
              <a:buFont typeface="Arial" panose="020B0604020202020204" pitchFamily="34" charset="0"/>
              <a:buNone/>
            </a:pPr>
            <a:endParaRPr lang="da-DK" dirty="0"/>
          </a:p>
          <a:p>
            <a:pPr marL="0" lvl="0" indent="0">
              <a:buFont typeface="Arial" panose="020B0604020202020204" pitchFamily="34" charset="0"/>
              <a:buNone/>
            </a:pPr>
            <a:r>
              <a:rPr lang="da-DK" dirty="0"/>
              <a:t>Vi hører fra forældre at det er svært at lave rammer for børns brug af digitale medier. At det nogle gange føles som et valg mellem at ens barn kan være en del af fællesskabet eller man står fast på at barnet ikke må få en profil på et socialt medie eller en </a:t>
            </a:r>
            <a:r>
              <a:rPr lang="da-DK" dirty="0" err="1"/>
              <a:t>gamingplatform</a:t>
            </a:r>
            <a:r>
              <a:rPr lang="da-DK" dirty="0"/>
              <a:t>.</a:t>
            </a:r>
          </a:p>
          <a:p>
            <a:pPr marL="0" lvl="0" indent="0">
              <a:buFont typeface="Arial" panose="020B0604020202020204" pitchFamily="34" charset="0"/>
              <a:buNone/>
            </a:pPr>
            <a:r>
              <a:rPr lang="da-DK" dirty="0"/>
              <a:t>Mange forældre udtrykker, at de har brug for fællesskabet for at kunne </a:t>
            </a:r>
          </a:p>
          <a:p>
            <a:pPr marL="0" lvl="0" indent="0">
              <a:buFont typeface="Arial" panose="020B0604020202020204" pitchFamily="34" charset="0"/>
              <a:buNone/>
            </a:pPr>
            <a:endParaRPr lang="da-DK" dirty="0"/>
          </a:p>
          <a:p>
            <a:pPr marL="0" lvl="0" indent="0">
              <a:buFont typeface="Arial" panose="020B0604020202020204" pitchFamily="34" charset="0"/>
              <a:buNone/>
            </a:pPr>
            <a:r>
              <a:rPr lang="da-DK" dirty="0"/>
              <a:t>Og så handler det rigtig meget om at få taget hul på dialogen. At få åbnet op for, at børnenes digitale liv og fællesskaber faktisk er noget</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01B69-9944-47D3-BED5-DDFD5FD8256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1575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01B69-9944-47D3-BED5-DDFD5FD8256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84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t>Nu er det to år siden, de første skoler testede vores prototype og vi har løbende udviklet redskabet.</a:t>
            </a:r>
          </a:p>
          <a:p>
            <a:r>
              <a:rPr lang="da-DK" sz="1200" dirty="0"/>
              <a:t>Og her er nogle af de erfaringer, som står tydeligst frem ift. hvad der virker, når man vil lave fælles forældreaftaler om digitale medier.</a:t>
            </a:r>
          </a:p>
          <a:p>
            <a:endParaRPr lang="da-DK" sz="1200" dirty="0"/>
          </a:p>
          <a:p>
            <a:r>
              <a:rPr lang="da-DK" sz="1200" dirty="0"/>
              <a:t>Den allervigtigste er at holde fokus på klassefællesskabet. Alle forældre drømmer om, at deres barn er en del af et trygt og inkluderende klassefællesskab, og derfor skal fokus være på den del af børns digitale liv, der har betydning for fællesskabet i klassen. Ikke på det der foregår i den enkelte familie på en tirsdag i regnvejr i ulvetimen.</a:t>
            </a:r>
          </a:p>
          <a:p>
            <a:endParaRPr lang="da-DK" sz="1200" dirty="0"/>
          </a:p>
          <a:p>
            <a:r>
              <a:rPr lang="da-DK" sz="1200" dirty="0"/>
              <a:t>En anden vigtig erfaring er, at selvom det er forældrenes aftaler, er det skolen, der skal danne rammen for dialog og aftaler. Både fordi det giver legitimitet at skolen prioriterer det, og fordi det sikrer at flest muligt er med. Derfor er det også en vigtig erfaring, at aftaler om digitale medier, skal være en del af det ordinære forældremøde – ikke et særskilt arrangement, hvor kun </a:t>
            </a:r>
            <a:r>
              <a:rPr lang="da-DK" sz="1200" dirty="0" err="1"/>
              <a:t>tordenskjolds</a:t>
            </a:r>
            <a:r>
              <a:rPr lang="da-DK" sz="1200" dirty="0"/>
              <a:t> soldater kommer.</a:t>
            </a:r>
          </a:p>
          <a:p>
            <a:endParaRPr lang="da-DK" sz="1200" dirty="0"/>
          </a:p>
          <a:p>
            <a:r>
              <a:rPr lang="da-DK" sz="1200" dirty="0"/>
              <a:t>Når vi har observeret forældremøder, hvor de har arbejdet med fælles forældreaftaler, har det haft en stor effekt, når en lærer eller leder har sagt: Jeg har været lærer i 14 år og har set nogle af de konsekvenser de digitale platforme har for fællesskaberne. I har mulighed for at fremme nogle positive fællesskaber og forebygge nogle af de negative konsekvenser.</a:t>
            </a:r>
          </a:p>
          <a:p>
            <a:endParaRPr lang="da-DK" sz="1200" dirty="0"/>
          </a:p>
          <a:p>
            <a:r>
              <a:rPr lang="da-DK" sz="1200" dirty="0"/>
              <a:t>En anden vigtig erfaring er betydningen af ledelsesopbakning. At ledelsen står tydeligt på, at det er noget, der prioriteres her på skolen, fordi vi kan se, at det er vigtigt. Men også at ledelsen står på mål for det, hvis det bliver svært, så det ikke hænger på den enkelte medarbejder.</a:t>
            </a:r>
          </a:p>
          <a:p>
            <a:endParaRPr lang="da-DK" sz="1200" dirty="0"/>
          </a:p>
          <a:p>
            <a:r>
              <a:rPr lang="da-DK" sz="1200" dirty="0"/>
              <a:t>Alle har brug for at blive anerkendt for at gøre sig umage. Det har forældrene i særlig grad her, fordi det er nyt land og der er mange svære dilemmaer. Så ros og anerkendelse for at tage dialogen og indgå aftaler om noget, som ingen har gjort før, og husk at man kan altid blive klogere og justere aftalerne på et senere tidspunkt.</a:t>
            </a:r>
          </a:p>
          <a:p>
            <a:endParaRPr lang="da-DK" sz="1200" dirty="0"/>
          </a:p>
          <a:p>
            <a:endParaRPr lang="da-DK" sz="1200" dirty="0"/>
          </a:p>
          <a:p>
            <a:endParaRPr lang="da-DK" sz="1200" dirty="0"/>
          </a:p>
          <a:p>
            <a:endParaRPr lang="da-DK" sz="1200"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01B69-9944-47D3-BED5-DDFD5FD8256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4658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B6E81-2111-F900-C549-685FAFBEFB0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A2EBE00-E7DF-A2FF-61D6-26EB9D85FA8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D122CB1-FC4E-9575-176F-5B5200D2E06B}"/>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DBAD51EC-A511-BF8A-882C-DC7D10A9B9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01B69-9944-47D3-BED5-DDFD5FD8256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2811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 erfaringer, jeg har delt med jer, har vi kun fået, fordi skoler og kommuner har inviteret os ind eller delt deres erfaringer med os. Så det håber vi også at I vil gøre, hvis I kaster jer ud i at rammesætte fælles forældreaftaler på jeres skoler.</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01B69-9944-47D3-BED5-DDFD5FD8256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347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4353308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800" b="0" dirty="0">
              <a:latin typeface="KBH Tekst" panose="00000500000000000000" pitchFamily="2" charset="0"/>
            </a:endParaRP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6140812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1757023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800" dirty="0">
              <a:latin typeface="KBH Tekst" panose="00000500000000000000" pitchFamily="2" charset="0"/>
            </a:endParaRP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3179200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644969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A223D-D29C-BAE7-E861-ECA48442EDF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15ABA34-4B0B-B9F1-31ED-6093F697E40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DE6C325-DCDE-622A-22BC-7C38123AB4CF}"/>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DB20B4B6-6DD3-5EE4-5017-A41AE134F2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0694965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9644089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emf"/><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emf"/><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emf"/><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emf"/><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emf"/><Relationship Id="rId1" Type="http://schemas.openxmlformats.org/officeDocument/2006/relationships/slideMaster" Target="../slideMasters/slideMaster2.xml"/><Relationship Id="rId4" Type="http://schemas.openxmlformats.org/officeDocument/2006/relationships/image" Target="../media/image16.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emf"/><Relationship Id="rId1" Type="http://schemas.openxmlformats.org/officeDocument/2006/relationships/slideMaster" Target="../slideMasters/slideMaster2.xml"/><Relationship Id="rId4" Type="http://schemas.openxmlformats.org/officeDocument/2006/relationships/image" Target="../media/image16.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emf"/><Relationship Id="rId1" Type="http://schemas.openxmlformats.org/officeDocument/2006/relationships/slideMaster" Target="../slideMasters/slideMaster2.xml"/><Relationship Id="rId4" Type="http://schemas.openxmlformats.org/officeDocument/2006/relationships/image" Target="../media/image16.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emf"/><Relationship Id="rId1" Type="http://schemas.openxmlformats.org/officeDocument/2006/relationships/slideMaster" Target="../slideMasters/slideMaster2.xml"/><Relationship Id="rId4" Type="http://schemas.openxmlformats.org/officeDocument/2006/relationships/image" Target="../media/image16.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8.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8.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8.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8.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 Id="rId5" Type="http://schemas.openxmlformats.org/officeDocument/2006/relationships/image" Target="../media/image27.svg"/><Relationship Id="rId4" Type="http://schemas.openxmlformats.org/officeDocument/2006/relationships/image" Target="../media/image26.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3.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Master" Target="../slideMasters/slideMaster3.xml"/><Relationship Id="rId4" Type="http://schemas.openxmlformats.org/officeDocument/2006/relationships/image" Target="../media/image35.sv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3.xml"/><Relationship Id="rId4" Type="http://schemas.openxmlformats.org/officeDocument/2006/relationships/image" Target="../media/image31.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3.xml"/><Relationship Id="rId4" Type="http://schemas.openxmlformats.org/officeDocument/2006/relationships/image" Target="../media/image31.png"/></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36.png"/><Relationship Id="rId5" Type="http://schemas.openxmlformats.org/officeDocument/2006/relationships/image" Target="../media/image25.svg"/><Relationship Id="rId4" Type="http://schemas.openxmlformats.org/officeDocument/2006/relationships/image" Target="../media/image24.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 Id="rId5" Type="http://schemas.openxmlformats.org/officeDocument/2006/relationships/image" Target="../media/image25.svg"/><Relationship Id="rId4" Type="http://schemas.openxmlformats.org/officeDocument/2006/relationships/image" Target="../media/image24.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3.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3.xml"/><Relationship Id="rId5" Type="http://schemas.openxmlformats.org/officeDocument/2006/relationships/image" Target="../media/image39.png"/><Relationship Id="rId4" Type="http://schemas.openxmlformats.org/officeDocument/2006/relationships/image" Target="../media/image46.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Master" Target="../slideMasters/slideMaster3.xml"/><Relationship Id="rId5" Type="http://schemas.openxmlformats.org/officeDocument/2006/relationships/image" Target="../media/image50.png"/><Relationship Id="rId4" Type="http://schemas.openxmlformats.org/officeDocument/2006/relationships/image" Target="../media/image49.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slide, hvid">
    <p:spTree>
      <p:nvGrpSpPr>
        <p:cNvPr id="1" name=""/>
        <p:cNvGrpSpPr/>
        <p:nvPr/>
      </p:nvGrpSpPr>
      <p:grpSpPr>
        <a:xfrm>
          <a:off x="0" y="0"/>
          <a:ext cx="0" cy="0"/>
          <a:chOff x="0" y="0"/>
          <a:chExt cx="0" cy="0"/>
        </a:xfrm>
      </p:grpSpPr>
      <p:sp>
        <p:nvSpPr>
          <p:cNvPr id="4" name="Pladsholder til tekst 4">
            <a:extLst>
              <a:ext uri="{FF2B5EF4-FFF2-40B4-BE49-F238E27FC236}">
                <a16:creationId xmlns:a16="http://schemas.microsoft.com/office/drawing/2014/main" id="{A574F64C-61AD-3B43-8649-415A9EFFE6D0}"/>
              </a:ext>
            </a:extLst>
          </p:cNvPr>
          <p:cNvSpPr>
            <a:spLocks noGrp="1"/>
          </p:cNvSpPr>
          <p:nvPr>
            <p:ph type="body" sz="quarter" idx="10" hasCustomPrompt="1"/>
          </p:nvPr>
        </p:nvSpPr>
        <p:spPr>
          <a:xfrm>
            <a:off x="732166" y="2881985"/>
            <a:ext cx="4635085" cy="306383"/>
          </a:xfrm>
          <a:prstGeom prst="rect">
            <a:avLst/>
          </a:prstGeom>
        </p:spPr>
        <p:txBody>
          <a:bodyPr/>
          <a:lstStyle>
            <a:lvl1pPr marL="0" indent="0">
              <a:buNone/>
              <a:defRPr/>
            </a:lvl1pPr>
          </a:lstStyle>
          <a:p>
            <a:r>
              <a:rPr lang="da-DK" dirty="0"/>
              <a:t>Navn</a:t>
            </a:r>
          </a:p>
        </p:txBody>
      </p:sp>
      <p:sp>
        <p:nvSpPr>
          <p:cNvPr id="6" name="Titel 1">
            <a:extLst>
              <a:ext uri="{FF2B5EF4-FFF2-40B4-BE49-F238E27FC236}">
                <a16:creationId xmlns:a16="http://schemas.microsoft.com/office/drawing/2014/main" id="{E2DAD5BF-2312-3D9A-E3B6-F32073DFFCBD}"/>
              </a:ext>
            </a:extLst>
          </p:cNvPr>
          <p:cNvSpPr>
            <a:spLocks noGrp="1"/>
          </p:cNvSpPr>
          <p:nvPr>
            <p:ph type="title" hasCustomPrompt="1"/>
          </p:nvPr>
        </p:nvSpPr>
        <p:spPr>
          <a:xfrm>
            <a:off x="732166" y="1972344"/>
            <a:ext cx="4585792" cy="576843"/>
          </a:xfrm>
          <a:prstGeom prst="rect">
            <a:avLst/>
          </a:prstGeom>
        </p:spPr>
        <p:txBody>
          <a:bodyPr/>
          <a:lstStyle>
            <a:lvl1pPr>
              <a:defRPr/>
            </a:lvl1pPr>
          </a:lstStyle>
          <a:p>
            <a:r>
              <a:rPr lang="da-DK" dirty="0"/>
              <a:t>Titel</a:t>
            </a:r>
            <a:endParaRPr lang="en-GB" dirty="0"/>
          </a:p>
        </p:txBody>
      </p:sp>
      <p:sp>
        <p:nvSpPr>
          <p:cNvPr id="7" name="Pladsholder til tekst 4">
            <a:extLst>
              <a:ext uri="{FF2B5EF4-FFF2-40B4-BE49-F238E27FC236}">
                <a16:creationId xmlns:a16="http://schemas.microsoft.com/office/drawing/2014/main" id="{3DEBAA64-5B7A-21E9-57D5-A4766D9E4948}"/>
              </a:ext>
            </a:extLst>
          </p:cNvPr>
          <p:cNvSpPr>
            <a:spLocks noGrp="1"/>
          </p:cNvSpPr>
          <p:nvPr>
            <p:ph type="body" sz="quarter" idx="14" hasCustomPrompt="1"/>
          </p:nvPr>
        </p:nvSpPr>
        <p:spPr>
          <a:xfrm>
            <a:off x="732166" y="3188368"/>
            <a:ext cx="4635085" cy="306383"/>
          </a:xfrm>
          <a:prstGeom prst="rect">
            <a:avLst/>
          </a:prstGeom>
        </p:spPr>
        <p:txBody>
          <a:bodyPr/>
          <a:lstStyle>
            <a:lvl1pPr marL="0" indent="0">
              <a:buNone/>
              <a:defRPr/>
            </a:lvl1pPr>
          </a:lstStyle>
          <a:p>
            <a:r>
              <a:rPr lang="da-DK" dirty="0"/>
              <a:t>Sted, dato</a:t>
            </a:r>
          </a:p>
        </p:txBody>
      </p:sp>
      <p:sp>
        <p:nvSpPr>
          <p:cNvPr id="10" name="Pladsholder til billede 8">
            <a:extLst>
              <a:ext uri="{FF2B5EF4-FFF2-40B4-BE49-F238E27FC236}">
                <a16:creationId xmlns:a16="http://schemas.microsoft.com/office/drawing/2014/main" id="{32CB5FC8-FFA5-02AC-7724-0501B1D361C2}"/>
              </a:ext>
            </a:extLst>
          </p:cNvPr>
          <p:cNvSpPr>
            <a:spLocks noGrp="1"/>
          </p:cNvSpPr>
          <p:nvPr>
            <p:ph type="pic" sz="quarter" idx="15"/>
          </p:nvPr>
        </p:nvSpPr>
        <p:spPr>
          <a:xfrm>
            <a:off x="6096000" y="866775"/>
            <a:ext cx="5364163" cy="5033963"/>
          </a:xfrm>
          <a:prstGeom prst="rect">
            <a:avLst/>
          </a:prstGeom>
          <a:solidFill>
            <a:schemeClr val="bg1">
              <a:lumMod val="95000"/>
            </a:schemeClr>
          </a:solidFill>
        </p:spPr>
        <p:txBody>
          <a:bodyPr/>
          <a:lstStyle>
            <a:lvl1pPr marL="0" indent="0">
              <a:buFontTx/>
              <a:buNone/>
              <a:defRPr/>
            </a:lvl1pPr>
          </a:lstStyle>
          <a:p>
            <a:r>
              <a:rPr lang="da-DK"/>
              <a:t>Klik på ikonet for at tilføje et billede</a:t>
            </a:r>
            <a:endParaRPr lang="en-GB" dirty="0"/>
          </a:p>
        </p:txBody>
      </p:sp>
      <p:grpSp>
        <p:nvGrpSpPr>
          <p:cNvPr id="9" name="Gruppe 8"/>
          <p:cNvGrpSpPr/>
          <p:nvPr userDrawn="1"/>
        </p:nvGrpSpPr>
        <p:grpSpPr>
          <a:xfrm>
            <a:off x="-2458000" y="866775"/>
            <a:ext cx="2160000" cy="4320000"/>
            <a:chOff x="-2272805" y="-11575"/>
            <a:chExt cx="2160000" cy="4320000"/>
          </a:xfrm>
        </p:grpSpPr>
        <p:pic>
          <p:nvPicPr>
            <p:cNvPr id="11" name="Billede 25"/>
            <p:cNvPicPr>
              <a:picLocks noChangeAspect="1"/>
            </p:cNvPicPr>
            <p:nvPr/>
          </p:nvPicPr>
          <p:blipFill>
            <a:blip r:embed="rId2"/>
            <a:stretch>
              <a:fillRect/>
            </a:stretch>
          </p:blipFill>
          <p:spPr>
            <a:xfrm>
              <a:off x="-472805" y="246646"/>
              <a:ext cx="360000" cy="385115"/>
            </a:xfrm>
            <a:prstGeom prst="rect">
              <a:avLst/>
            </a:prstGeom>
          </p:spPr>
        </p:pic>
        <p:pic>
          <p:nvPicPr>
            <p:cNvPr id="12" name="Billede 36"/>
            <p:cNvPicPr>
              <a:picLocks noChangeAspect="1"/>
            </p:cNvPicPr>
            <p:nvPr/>
          </p:nvPicPr>
          <p:blipFill>
            <a:blip r:embed="rId3"/>
            <a:stretch>
              <a:fillRect/>
            </a:stretch>
          </p:blipFill>
          <p:spPr>
            <a:xfrm>
              <a:off x="-472805" y="1125489"/>
              <a:ext cx="360000" cy="343255"/>
            </a:xfrm>
            <a:prstGeom prst="rect">
              <a:avLst/>
            </a:prstGeom>
          </p:spPr>
        </p:pic>
        <p:pic>
          <p:nvPicPr>
            <p:cNvPr id="13" name="Billede 37"/>
            <p:cNvPicPr>
              <a:picLocks noChangeAspect="1"/>
            </p:cNvPicPr>
            <p:nvPr/>
          </p:nvPicPr>
          <p:blipFill>
            <a:blip r:embed="rId4"/>
            <a:stretch>
              <a:fillRect/>
            </a:stretch>
          </p:blipFill>
          <p:spPr>
            <a:xfrm>
              <a:off x="-472805" y="1893415"/>
              <a:ext cx="360000" cy="369231"/>
            </a:xfrm>
            <a:prstGeom prst="rect">
              <a:avLst/>
            </a:prstGeom>
          </p:spPr>
        </p:pic>
        <p:sp>
          <p:nvSpPr>
            <p:cNvPr id="14"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5"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2"/>
            <a:stretch>
              <a:fillRect/>
            </a:stretch>
          </p:blipFill>
          <p:spPr>
            <a:xfrm>
              <a:off x="-472805" y="246646"/>
              <a:ext cx="360000" cy="385115"/>
            </a:xfrm>
            <a:prstGeom prst="rect">
              <a:avLst/>
            </a:prstGeom>
          </p:spPr>
        </p:pic>
        <p:pic>
          <p:nvPicPr>
            <p:cNvPr id="16"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3"/>
            <a:stretch>
              <a:fillRect/>
            </a:stretch>
          </p:blipFill>
          <p:spPr>
            <a:xfrm>
              <a:off x="-472805" y="1125489"/>
              <a:ext cx="360000" cy="343255"/>
            </a:xfrm>
            <a:prstGeom prst="rect">
              <a:avLst/>
            </a:prstGeom>
          </p:spPr>
        </p:pic>
        <p:pic>
          <p:nvPicPr>
            <p:cNvPr id="17"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4"/>
            <a:stretch>
              <a:fillRect/>
            </a:stretch>
          </p:blipFill>
          <p:spPr>
            <a:xfrm>
              <a:off x="-472805" y="1893415"/>
              <a:ext cx="360000" cy="369231"/>
            </a:xfrm>
            <a:prstGeom prst="rect">
              <a:avLst/>
            </a:prstGeom>
          </p:spPr>
        </p:pic>
      </p:grpSp>
      <p:sp>
        <p:nvSpPr>
          <p:cNvPr id="2" name="Pladsholder til slidenummer 1">
            <a:extLst>
              <a:ext uri="{FF2B5EF4-FFF2-40B4-BE49-F238E27FC236}">
                <a16:creationId xmlns:a16="http://schemas.microsoft.com/office/drawing/2014/main" id="{B3861A70-D058-4B69-945F-BB7B89CFF365}"/>
              </a:ext>
            </a:extLst>
          </p:cNvPr>
          <p:cNvSpPr>
            <a:spLocks noGrp="1"/>
          </p:cNvSpPr>
          <p:nvPr>
            <p:ph type="sldNum" sz="quarter" idx="16"/>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14365415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slide, lyst billede">
    <p:spTree>
      <p:nvGrpSpPr>
        <p:cNvPr id="1" name=""/>
        <p:cNvGrpSpPr/>
        <p:nvPr/>
      </p:nvGrpSpPr>
      <p:grpSpPr>
        <a:xfrm>
          <a:off x="0" y="0"/>
          <a:ext cx="0" cy="0"/>
          <a:chOff x="0" y="0"/>
          <a:chExt cx="0" cy="0"/>
        </a:xfrm>
      </p:grpSpPr>
      <p:sp>
        <p:nvSpPr>
          <p:cNvPr id="6" name="Shape 372"/>
          <p:cNvSpPr>
            <a:spLocks noGrp="1"/>
          </p:cNvSpPr>
          <p:nvPr>
            <p:ph type="pic" idx="13" hasCustomPrompt="1"/>
          </p:nvPr>
        </p:nvSpPr>
        <p:spPr>
          <a:xfrm>
            <a:off x="-1" y="0"/>
            <a:ext cx="12192001" cy="6858000"/>
          </a:xfrm>
          <a:prstGeom prst="rect">
            <a:avLst/>
          </a:prstGeom>
          <a:solidFill>
            <a:schemeClr val="bg1">
              <a:lumMod val="95000"/>
            </a:schemeClr>
          </a:solidFill>
        </p:spPr>
        <p:txBody>
          <a:bodyPr lIns="91439" tIns="45719" rIns="91439" bIns="45719" anchor="t">
            <a:noAutofit/>
          </a:bodyPr>
          <a:lstStyle>
            <a:lvl1pPr marL="0" marR="0" indent="0" algn="l" defTabSz="412750" rtl="0" eaLnBrk="1" fontAlgn="auto" latinLnBrk="0" hangingPunct="1">
              <a:lnSpc>
                <a:spcPct val="120000"/>
              </a:lnSpc>
              <a:spcBef>
                <a:spcPts val="2600"/>
              </a:spcBef>
              <a:spcAft>
                <a:spcPts val="0"/>
              </a:spcAft>
              <a:buClrTx/>
              <a:buSzPct val="75000"/>
              <a:buFontTx/>
              <a:buNone/>
              <a:tabLst/>
              <a:defRPr b="0" i="0">
                <a:latin typeface="+mn-lt"/>
                <a:ea typeface="Inter" panose="020B0502030000000004" pitchFamily="34" charset="0"/>
                <a:cs typeface="Segoe UI" panose="020B0502040204020203" pitchFamily="34" charset="0"/>
              </a:defRPr>
            </a:lvl1pPr>
          </a:lstStyle>
          <a:p>
            <a:pPr marL="0" marR="0" lvl="0" indent="0" algn="l" defTabSz="412750" rtl="0" eaLnBrk="1" fontAlgn="auto" latinLnBrk="0" hangingPunct="1">
              <a:lnSpc>
                <a:spcPct val="120000"/>
              </a:lnSpc>
              <a:spcBef>
                <a:spcPts val="2600"/>
              </a:spcBef>
              <a:spcAft>
                <a:spcPts val="0"/>
              </a:spcAft>
              <a:buClrTx/>
              <a:buSzPct val="75000"/>
              <a:buFontTx/>
              <a:buNone/>
              <a:tabLst/>
              <a:defRPr/>
            </a:pPr>
            <a:r>
              <a:rPr lang="da-DK" noProof="0" dirty="0"/>
              <a:t>Lyst billede til sort tekst</a:t>
            </a:r>
          </a:p>
        </p:txBody>
      </p:sp>
      <p:pic>
        <p:nvPicPr>
          <p:cNvPr id="8"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8313" y="6005272"/>
            <a:ext cx="1078582" cy="739028"/>
          </a:xfrm>
          <a:prstGeom prst="rect">
            <a:avLst/>
          </a:prstGeom>
        </p:spPr>
      </p:pic>
      <p:sp>
        <p:nvSpPr>
          <p:cNvPr id="9" name="Pladsholder til tekst 2">
            <a:extLst>
              <a:ext uri="{FF2B5EF4-FFF2-40B4-BE49-F238E27FC236}">
                <a16:creationId xmlns:a16="http://schemas.microsoft.com/office/drawing/2014/main" id="{30FE3656-0BE5-F546-BFC1-A5E7AE968A7F}"/>
              </a:ext>
            </a:extLst>
          </p:cNvPr>
          <p:cNvSpPr>
            <a:spLocks noGrp="1"/>
          </p:cNvSpPr>
          <p:nvPr>
            <p:ph type="body" sz="quarter" idx="14" hasCustomPrompt="1"/>
          </p:nvPr>
        </p:nvSpPr>
        <p:spPr>
          <a:xfrm>
            <a:off x="890586" y="3822141"/>
            <a:ext cx="9353551" cy="725145"/>
          </a:xfrm>
          <a:prstGeom prst="rect">
            <a:avLst/>
          </a:prstGeom>
        </p:spPr>
        <p:txBody>
          <a:bodyPr anchor="t">
            <a:noAutofit/>
          </a:bodyPr>
          <a:lstStyle>
            <a:lvl1pPr marL="0" indent="0">
              <a:lnSpc>
                <a:spcPct val="100000"/>
              </a:lnSpc>
              <a:buFontTx/>
              <a:buNone/>
              <a:defRPr sz="1800">
                <a:solidFill>
                  <a:schemeClr val="tx1"/>
                </a:solidFill>
                <a:latin typeface="+mn-lt"/>
                <a:cs typeface="Segoe UI" panose="020B0502040204020203" pitchFamily="34" charset="0"/>
              </a:defRPr>
            </a:lvl1pPr>
            <a:lvl2pPr marL="317500" indent="0">
              <a:lnSpc>
                <a:spcPct val="100000"/>
              </a:lnSpc>
              <a:buFontTx/>
              <a:buNone/>
              <a:defRPr sz="1800">
                <a:solidFill>
                  <a:srgbClr val="EFEFEF"/>
                </a:solidFill>
              </a:defRPr>
            </a:lvl2pPr>
            <a:lvl3pPr marL="635000" indent="0">
              <a:lnSpc>
                <a:spcPct val="100000"/>
              </a:lnSpc>
              <a:buFontTx/>
              <a:buNone/>
              <a:defRPr sz="1800">
                <a:solidFill>
                  <a:srgbClr val="EFEFEF"/>
                </a:solidFill>
              </a:defRPr>
            </a:lvl3pPr>
            <a:lvl4pPr marL="952500" indent="0">
              <a:lnSpc>
                <a:spcPct val="100000"/>
              </a:lnSpc>
              <a:buFontTx/>
              <a:buNone/>
              <a:defRPr sz="1800">
                <a:solidFill>
                  <a:srgbClr val="EFEFEF"/>
                </a:solidFill>
              </a:defRPr>
            </a:lvl4pPr>
            <a:lvl5pPr marL="1270000" indent="0">
              <a:lnSpc>
                <a:spcPct val="100000"/>
              </a:lnSpc>
              <a:buFontTx/>
              <a:buNone/>
              <a:defRPr sz="1800">
                <a:solidFill>
                  <a:srgbClr val="EFEFEF"/>
                </a:solidFill>
              </a:defRPr>
            </a:lvl5pPr>
          </a:lstStyle>
          <a:p>
            <a:pPr lvl="0"/>
            <a:r>
              <a:rPr lang="da-DK" dirty="0"/>
              <a:t>Tekst</a:t>
            </a:r>
          </a:p>
        </p:txBody>
      </p:sp>
      <p:sp>
        <p:nvSpPr>
          <p:cNvPr id="10" name="Pladsholder til tekst 4">
            <a:extLst>
              <a:ext uri="{FF2B5EF4-FFF2-40B4-BE49-F238E27FC236}">
                <a16:creationId xmlns:a16="http://schemas.microsoft.com/office/drawing/2014/main" id="{A574F64C-61AD-3B43-8649-415A9EFFE6D0}"/>
              </a:ext>
            </a:extLst>
          </p:cNvPr>
          <p:cNvSpPr>
            <a:spLocks noGrp="1"/>
          </p:cNvSpPr>
          <p:nvPr>
            <p:ph type="body" sz="quarter" idx="10" hasCustomPrompt="1"/>
          </p:nvPr>
        </p:nvSpPr>
        <p:spPr>
          <a:xfrm>
            <a:off x="890587" y="5179325"/>
            <a:ext cx="4635085" cy="825947"/>
          </a:xfrm>
          <a:prstGeom prst="rect">
            <a:avLst/>
          </a:prstGeom>
        </p:spPr>
        <p:txBody>
          <a:bodyPr anchor="b"/>
          <a:lstStyle>
            <a:lvl1pPr marL="0" indent="0">
              <a:buNone/>
              <a:defRPr sz="1400" baseline="0">
                <a:solidFill>
                  <a:schemeClr val="tx1"/>
                </a:solidFill>
                <a:latin typeface="+mn-lt"/>
              </a:defRPr>
            </a:lvl1pPr>
          </a:lstStyle>
          <a:p>
            <a:r>
              <a:rPr lang="da-DK" dirty="0"/>
              <a:t>Navn, Sted, Dato</a:t>
            </a:r>
          </a:p>
        </p:txBody>
      </p:sp>
      <p:sp>
        <p:nvSpPr>
          <p:cNvPr id="11" name="Titel 1"/>
          <p:cNvSpPr>
            <a:spLocks noGrp="1"/>
          </p:cNvSpPr>
          <p:nvPr>
            <p:ph type="title" hasCustomPrompt="1"/>
          </p:nvPr>
        </p:nvSpPr>
        <p:spPr>
          <a:xfrm>
            <a:off x="890587" y="1558131"/>
            <a:ext cx="9353551" cy="1728000"/>
          </a:xfrm>
          <a:prstGeom prst="rect">
            <a:avLst/>
          </a:prstGeom>
        </p:spPr>
        <p:txBody>
          <a:bodyPr anchor="b" anchorCtr="0"/>
          <a:lstStyle>
            <a:lvl1pPr>
              <a:defRPr sz="4800">
                <a:solidFill>
                  <a:schemeClr val="tx1"/>
                </a:solidFill>
                <a:latin typeface="+mj-lt"/>
                <a:cs typeface="Segoe UI" panose="020B0502040204020203" pitchFamily="34" charset="0"/>
              </a:defRPr>
            </a:lvl1pPr>
          </a:lstStyle>
          <a:p>
            <a:r>
              <a:rPr lang="da-DK" dirty="0"/>
              <a:t>Titel</a:t>
            </a:r>
          </a:p>
        </p:txBody>
      </p:sp>
      <p:grpSp>
        <p:nvGrpSpPr>
          <p:cNvPr id="7" name="Gruppe 6"/>
          <p:cNvGrpSpPr/>
          <p:nvPr userDrawn="1"/>
        </p:nvGrpSpPr>
        <p:grpSpPr>
          <a:xfrm>
            <a:off x="-2605293" y="1558131"/>
            <a:ext cx="2160000" cy="4320000"/>
            <a:chOff x="-2272805" y="-11575"/>
            <a:chExt cx="2160000" cy="4320000"/>
          </a:xfrm>
        </p:grpSpPr>
        <p:pic>
          <p:nvPicPr>
            <p:cNvPr id="12" name="Billede 25"/>
            <p:cNvPicPr>
              <a:picLocks noChangeAspect="1"/>
            </p:cNvPicPr>
            <p:nvPr/>
          </p:nvPicPr>
          <p:blipFill>
            <a:blip r:embed="rId4"/>
            <a:stretch>
              <a:fillRect/>
            </a:stretch>
          </p:blipFill>
          <p:spPr>
            <a:xfrm>
              <a:off x="-472805" y="246646"/>
              <a:ext cx="360000" cy="385115"/>
            </a:xfrm>
            <a:prstGeom prst="rect">
              <a:avLst/>
            </a:prstGeom>
          </p:spPr>
        </p:pic>
        <p:pic>
          <p:nvPicPr>
            <p:cNvPr id="13" name="Billede 36"/>
            <p:cNvPicPr>
              <a:picLocks noChangeAspect="1"/>
            </p:cNvPicPr>
            <p:nvPr/>
          </p:nvPicPr>
          <p:blipFill>
            <a:blip r:embed="rId5"/>
            <a:stretch>
              <a:fillRect/>
            </a:stretch>
          </p:blipFill>
          <p:spPr>
            <a:xfrm>
              <a:off x="-472805" y="1125489"/>
              <a:ext cx="360000" cy="343255"/>
            </a:xfrm>
            <a:prstGeom prst="rect">
              <a:avLst/>
            </a:prstGeom>
          </p:spPr>
        </p:pic>
        <p:pic>
          <p:nvPicPr>
            <p:cNvPr id="14" name="Billede 37"/>
            <p:cNvPicPr>
              <a:picLocks noChangeAspect="1"/>
            </p:cNvPicPr>
            <p:nvPr/>
          </p:nvPicPr>
          <p:blipFill>
            <a:blip r:embed="rId6"/>
            <a:stretch>
              <a:fillRect/>
            </a:stretch>
          </p:blipFill>
          <p:spPr>
            <a:xfrm>
              <a:off x="-472805" y="1893415"/>
              <a:ext cx="360000" cy="369231"/>
            </a:xfrm>
            <a:prstGeom prst="rect">
              <a:avLst/>
            </a:prstGeom>
          </p:spPr>
        </p:pic>
        <p:sp>
          <p:nvSpPr>
            <p:cNvPr id="15"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6"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17"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18"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
        <p:nvSpPr>
          <p:cNvPr id="2" name="Rektangel 1">
            <a:extLst>
              <a:ext uri="{FF2B5EF4-FFF2-40B4-BE49-F238E27FC236}">
                <a16:creationId xmlns:a16="http://schemas.microsoft.com/office/drawing/2014/main" id="{466F6895-BB9E-F763-805C-87915C4052DA}"/>
              </a:ext>
            </a:extLst>
          </p:cNvPr>
          <p:cNvSpPr/>
          <p:nvPr userDrawn="1"/>
        </p:nvSpPr>
        <p:spPr>
          <a:xfrm>
            <a:off x="10784910" y="5878131"/>
            <a:ext cx="1407090" cy="9798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dsholder til tekst 2">
            <a:extLst>
              <a:ext uri="{FF2B5EF4-FFF2-40B4-BE49-F238E27FC236}">
                <a16:creationId xmlns:a16="http://schemas.microsoft.com/office/drawing/2014/main" id="{E92E1DD2-B39B-0372-2733-C5C14D2F35E0}"/>
              </a:ext>
            </a:extLst>
          </p:cNvPr>
          <p:cNvSpPr>
            <a:spLocks noGrp="1"/>
          </p:cNvSpPr>
          <p:nvPr>
            <p:ph type="body" sz="quarter" idx="16" hasCustomPrompt="1"/>
          </p:nvPr>
        </p:nvSpPr>
        <p:spPr>
          <a:xfrm>
            <a:off x="10877962" y="6148553"/>
            <a:ext cx="1195200" cy="576000"/>
          </a:xfrm>
          <a:blipFill>
            <a:blip r:embed="rId7"/>
            <a:stretch>
              <a:fillRect/>
            </a:stretch>
          </a:blipFill>
        </p:spPr>
        <p:txBody>
          <a:bodyPr/>
          <a:lstStyle>
            <a:lvl1pPr marL="0" indent="0">
              <a:buFontTx/>
              <a:buNone/>
              <a:defRPr sz="100"/>
            </a:lvl1pPr>
          </a:lstStyle>
          <a:p>
            <a:pPr lvl="0"/>
            <a:r>
              <a:rPr lang="en-GB" dirty="0"/>
              <a:t> </a:t>
            </a:r>
          </a:p>
        </p:txBody>
      </p:sp>
    </p:spTree>
    <p:extLst>
      <p:ext uri="{BB962C8B-B14F-4D97-AF65-F5344CB8AC3E}">
        <p14:creationId xmlns:p14="http://schemas.microsoft.com/office/powerpoint/2010/main" val="3189004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slide, mørkt billede">
    <p:spTree>
      <p:nvGrpSpPr>
        <p:cNvPr id="1" name=""/>
        <p:cNvGrpSpPr/>
        <p:nvPr/>
      </p:nvGrpSpPr>
      <p:grpSpPr>
        <a:xfrm>
          <a:off x="0" y="0"/>
          <a:ext cx="0" cy="0"/>
          <a:chOff x="0" y="0"/>
          <a:chExt cx="0" cy="0"/>
        </a:xfrm>
      </p:grpSpPr>
      <p:sp>
        <p:nvSpPr>
          <p:cNvPr id="6" name="Shape 372"/>
          <p:cNvSpPr>
            <a:spLocks noGrp="1"/>
          </p:cNvSpPr>
          <p:nvPr>
            <p:ph type="pic" idx="13" hasCustomPrompt="1"/>
          </p:nvPr>
        </p:nvSpPr>
        <p:spPr>
          <a:xfrm>
            <a:off x="0" y="0"/>
            <a:ext cx="12204000" cy="6858000"/>
          </a:xfrm>
          <a:prstGeom prst="rect">
            <a:avLst/>
          </a:prstGeom>
          <a:solidFill>
            <a:schemeClr val="bg2"/>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solidFill>
                  <a:srgbClr val="FFFFFF"/>
                </a:solidFill>
                <a:latin typeface="+mn-lt"/>
                <a:ea typeface="Inter" panose="020B0502030000000004" pitchFamily="34" charset="0"/>
                <a:cs typeface="Segoe UI" panose="020B0502040204020203" pitchFamily="34" charset="0"/>
              </a:defRPr>
            </a:lvl1pPr>
          </a:lstStyle>
          <a:p>
            <a:r>
              <a:rPr lang="da-DK" noProof="0" dirty="0"/>
              <a:t>Mørkt billede til hvid tekst</a:t>
            </a:r>
          </a:p>
        </p:txBody>
      </p:sp>
      <p:sp>
        <p:nvSpPr>
          <p:cNvPr id="7" name="Pladsholder til tekst 2">
            <a:extLst>
              <a:ext uri="{FF2B5EF4-FFF2-40B4-BE49-F238E27FC236}">
                <a16:creationId xmlns:a16="http://schemas.microsoft.com/office/drawing/2014/main" id="{30FE3656-0BE5-F546-BFC1-A5E7AE968A7F}"/>
              </a:ext>
            </a:extLst>
          </p:cNvPr>
          <p:cNvSpPr>
            <a:spLocks noGrp="1"/>
          </p:cNvSpPr>
          <p:nvPr>
            <p:ph type="body" sz="quarter" idx="14" hasCustomPrompt="1"/>
          </p:nvPr>
        </p:nvSpPr>
        <p:spPr>
          <a:xfrm>
            <a:off x="890586" y="3822141"/>
            <a:ext cx="9353551" cy="725145"/>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EFEFEF"/>
                </a:solidFill>
              </a:defRPr>
            </a:lvl2pPr>
            <a:lvl3pPr marL="635000" indent="0">
              <a:lnSpc>
                <a:spcPct val="100000"/>
              </a:lnSpc>
              <a:buFontTx/>
              <a:buNone/>
              <a:defRPr sz="1800">
                <a:solidFill>
                  <a:srgbClr val="EFEFEF"/>
                </a:solidFill>
              </a:defRPr>
            </a:lvl3pPr>
            <a:lvl4pPr marL="952500" indent="0">
              <a:lnSpc>
                <a:spcPct val="100000"/>
              </a:lnSpc>
              <a:buFontTx/>
              <a:buNone/>
              <a:defRPr sz="1800">
                <a:solidFill>
                  <a:srgbClr val="EFEFEF"/>
                </a:solidFill>
              </a:defRPr>
            </a:lvl4pPr>
            <a:lvl5pPr marL="1270000" indent="0">
              <a:lnSpc>
                <a:spcPct val="100000"/>
              </a:lnSpc>
              <a:buFontTx/>
              <a:buNone/>
              <a:defRPr sz="1800">
                <a:solidFill>
                  <a:srgbClr val="EFEFEF"/>
                </a:solidFill>
              </a:defRPr>
            </a:lvl5pPr>
          </a:lstStyle>
          <a:p>
            <a:pPr lvl="0"/>
            <a:r>
              <a:rPr lang="da-DK" dirty="0"/>
              <a:t>Tekst</a:t>
            </a:r>
          </a:p>
        </p:txBody>
      </p:sp>
      <p:sp>
        <p:nvSpPr>
          <p:cNvPr id="9" name="Pladsholder til tekst 4">
            <a:extLst>
              <a:ext uri="{FF2B5EF4-FFF2-40B4-BE49-F238E27FC236}">
                <a16:creationId xmlns:a16="http://schemas.microsoft.com/office/drawing/2014/main" id="{A574F64C-61AD-3B43-8649-415A9EFFE6D0}"/>
              </a:ext>
            </a:extLst>
          </p:cNvPr>
          <p:cNvSpPr>
            <a:spLocks noGrp="1"/>
          </p:cNvSpPr>
          <p:nvPr>
            <p:ph type="body" sz="quarter" idx="10" hasCustomPrompt="1"/>
          </p:nvPr>
        </p:nvSpPr>
        <p:spPr>
          <a:xfrm>
            <a:off x="890587" y="5567573"/>
            <a:ext cx="4635085" cy="613086"/>
          </a:xfrm>
          <a:prstGeom prst="rect">
            <a:avLst/>
          </a:prstGeom>
        </p:spPr>
        <p:txBody>
          <a:bodyPr anchor="b"/>
          <a:lstStyle>
            <a:lvl1pPr marL="0" indent="0">
              <a:buNone/>
              <a:defRPr sz="1400" baseline="0">
                <a:solidFill>
                  <a:srgbClr val="FFFFFF"/>
                </a:solidFill>
                <a:latin typeface="+mn-lt"/>
              </a:defRPr>
            </a:lvl1pPr>
          </a:lstStyle>
          <a:p>
            <a:r>
              <a:rPr lang="da-DK" dirty="0"/>
              <a:t>Navn, Sted, Dato</a:t>
            </a:r>
          </a:p>
        </p:txBody>
      </p:sp>
      <p:sp>
        <p:nvSpPr>
          <p:cNvPr id="10" name="Titel 1"/>
          <p:cNvSpPr>
            <a:spLocks noGrp="1"/>
          </p:cNvSpPr>
          <p:nvPr>
            <p:ph type="title" hasCustomPrompt="1"/>
          </p:nvPr>
        </p:nvSpPr>
        <p:spPr>
          <a:xfrm>
            <a:off x="890587" y="1558131"/>
            <a:ext cx="9353551" cy="1728000"/>
          </a:xfrm>
          <a:prstGeom prst="rect">
            <a:avLst/>
          </a:prstGeom>
        </p:spPr>
        <p:txBody>
          <a:bodyPr anchor="b" anchorCtr="0"/>
          <a:lstStyle>
            <a:lvl1pPr>
              <a:defRPr sz="4800">
                <a:solidFill>
                  <a:srgbClr val="FFFFFF"/>
                </a:solidFill>
                <a:latin typeface="+mj-lt"/>
                <a:cs typeface="Segoe UI" panose="020B0502040204020203" pitchFamily="34" charset="0"/>
              </a:defRPr>
            </a:lvl1pPr>
          </a:lstStyle>
          <a:p>
            <a:r>
              <a:rPr lang="da-DK" dirty="0"/>
              <a:t>Titel</a:t>
            </a:r>
          </a:p>
        </p:txBody>
      </p:sp>
      <p:grpSp>
        <p:nvGrpSpPr>
          <p:cNvPr id="11" name="Gruppe 10"/>
          <p:cNvGrpSpPr/>
          <p:nvPr userDrawn="1"/>
        </p:nvGrpSpPr>
        <p:grpSpPr>
          <a:xfrm>
            <a:off x="-2605293" y="1558131"/>
            <a:ext cx="2160000" cy="4320000"/>
            <a:chOff x="-2272805" y="-11575"/>
            <a:chExt cx="2160000" cy="4320000"/>
          </a:xfrm>
        </p:grpSpPr>
        <p:pic>
          <p:nvPicPr>
            <p:cNvPr id="12" name="Billede 25"/>
            <p:cNvPicPr>
              <a:picLocks noChangeAspect="1"/>
            </p:cNvPicPr>
            <p:nvPr/>
          </p:nvPicPr>
          <p:blipFill>
            <a:blip r:embed="rId2"/>
            <a:stretch>
              <a:fillRect/>
            </a:stretch>
          </p:blipFill>
          <p:spPr>
            <a:xfrm>
              <a:off x="-472805" y="246646"/>
              <a:ext cx="360000" cy="385115"/>
            </a:xfrm>
            <a:prstGeom prst="rect">
              <a:avLst/>
            </a:prstGeom>
          </p:spPr>
        </p:pic>
        <p:pic>
          <p:nvPicPr>
            <p:cNvPr id="13" name="Billede 36"/>
            <p:cNvPicPr>
              <a:picLocks noChangeAspect="1"/>
            </p:cNvPicPr>
            <p:nvPr/>
          </p:nvPicPr>
          <p:blipFill>
            <a:blip r:embed="rId3"/>
            <a:stretch>
              <a:fillRect/>
            </a:stretch>
          </p:blipFill>
          <p:spPr>
            <a:xfrm>
              <a:off x="-472805" y="1125489"/>
              <a:ext cx="360000" cy="343255"/>
            </a:xfrm>
            <a:prstGeom prst="rect">
              <a:avLst/>
            </a:prstGeom>
          </p:spPr>
        </p:pic>
        <p:pic>
          <p:nvPicPr>
            <p:cNvPr id="14" name="Billede 37"/>
            <p:cNvPicPr>
              <a:picLocks noChangeAspect="1"/>
            </p:cNvPicPr>
            <p:nvPr/>
          </p:nvPicPr>
          <p:blipFill>
            <a:blip r:embed="rId4"/>
            <a:stretch>
              <a:fillRect/>
            </a:stretch>
          </p:blipFill>
          <p:spPr>
            <a:xfrm>
              <a:off x="-472805" y="1893415"/>
              <a:ext cx="360000" cy="369231"/>
            </a:xfrm>
            <a:prstGeom prst="rect">
              <a:avLst/>
            </a:prstGeom>
          </p:spPr>
        </p:pic>
        <p:sp>
          <p:nvSpPr>
            <p:cNvPr id="15"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6"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2"/>
            <a:stretch>
              <a:fillRect/>
            </a:stretch>
          </p:blipFill>
          <p:spPr>
            <a:xfrm>
              <a:off x="-472805" y="246646"/>
              <a:ext cx="360000" cy="385115"/>
            </a:xfrm>
            <a:prstGeom prst="rect">
              <a:avLst/>
            </a:prstGeom>
          </p:spPr>
        </p:pic>
        <p:pic>
          <p:nvPicPr>
            <p:cNvPr id="17"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3"/>
            <a:stretch>
              <a:fillRect/>
            </a:stretch>
          </p:blipFill>
          <p:spPr>
            <a:xfrm>
              <a:off x="-472805" y="1125489"/>
              <a:ext cx="360000" cy="343255"/>
            </a:xfrm>
            <a:prstGeom prst="rect">
              <a:avLst/>
            </a:prstGeom>
          </p:spPr>
        </p:pic>
        <p:pic>
          <p:nvPicPr>
            <p:cNvPr id="18"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4"/>
            <a:stretch>
              <a:fillRect/>
            </a:stretch>
          </p:blipFill>
          <p:spPr>
            <a:xfrm>
              <a:off x="-472805" y="1893415"/>
              <a:ext cx="360000" cy="369231"/>
            </a:xfrm>
            <a:prstGeom prst="rect">
              <a:avLst/>
            </a:prstGeom>
          </p:spPr>
        </p:pic>
      </p:grpSp>
      <p:sp>
        <p:nvSpPr>
          <p:cNvPr id="5" name="Pladsholder til tekst 2">
            <a:extLst>
              <a:ext uri="{FF2B5EF4-FFF2-40B4-BE49-F238E27FC236}">
                <a16:creationId xmlns:a16="http://schemas.microsoft.com/office/drawing/2014/main" id="{9B45FD60-688B-A16B-6519-7DB34D06BFE3}"/>
              </a:ext>
            </a:extLst>
          </p:cNvPr>
          <p:cNvSpPr>
            <a:spLocks noGrp="1"/>
          </p:cNvSpPr>
          <p:nvPr>
            <p:ph type="body" sz="quarter" idx="16" hasCustomPrompt="1"/>
          </p:nvPr>
        </p:nvSpPr>
        <p:spPr>
          <a:xfrm>
            <a:off x="10877962" y="6148553"/>
            <a:ext cx="1195200" cy="576000"/>
          </a:xfrm>
          <a:blipFill>
            <a:blip r:embed="rId5"/>
            <a:stretch>
              <a:fillRect/>
            </a:stretch>
          </a:blipFill>
        </p:spPr>
        <p:txBody>
          <a:bodyPr/>
          <a:lstStyle>
            <a:lvl1pPr marL="0" indent="0">
              <a:buFontTx/>
              <a:buNone/>
              <a:defRPr sz="100"/>
            </a:lvl1pPr>
          </a:lstStyle>
          <a:p>
            <a:pPr lvl="0"/>
            <a:r>
              <a:rPr lang="en-GB" dirty="0"/>
              <a:t> </a:t>
            </a:r>
          </a:p>
        </p:txBody>
      </p:sp>
    </p:spTree>
    <p:extLst>
      <p:ext uri="{BB962C8B-B14F-4D97-AF65-F5344CB8AC3E}">
        <p14:creationId xmlns:p14="http://schemas.microsoft.com/office/powerpoint/2010/main" val="2661368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 slide, rød">
    <p:bg>
      <p:bgPr>
        <a:solidFill>
          <a:srgbClr val="BF1D30"/>
        </a:solidFill>
        <a:effectLst/>
      </p:bgPr>
    </p:bg>
    <p:spTree>
      <p:nvGrpSpPr>
        <p:cNvPr id="1" name=""/>
        <p:cNvGrpSpPr/>
        <p:nvPr/>
      </p:nvGrpSpPr>
      <p:grpSpPr>
        <a:xfrm>
          <a:off x="0" y="0"/>
          <a:ext cx="0" cy="0"/>
          <a:chOff x="0" y="0"/>
          <a:chExt cx="0" cy="0"/>
        </a:xfrm>
      </p:grpSpPr>
      <p:sp>
        <p:nvSpPr>
          <p:cNvPr id="7" name="Pladsholder til tekst 2">
            <a:extLst>
              <a:ext uri="{FF2B5EF4-FFF2-40B4-BE49-F238E27FC236}">
                <a16:creationId xmlns:a16="http://schemas.microsoft.com/office/drawing/2014/main" id="{30FE3656-0BE5-F546-BFC1-A5E7AE968A7F}"/>
              </a:ext>
            </a:extLst>
          </p:cNvPr>
          <p:cNvSpPr>
            <a:spLocks noGrp="1"/>
          </p:cNvSpPr>
          <p:nvPr>
            <p:ph type="body" sz="quarter" idx="14" hasCustomPrompt="1"/>
          </p:nvPr>
        </p:nvSpPr>
        <p:spPr>
          <a:xfrm>
            <a:off x="890586" y="3822141"/>
            <a:ext cx="9353551" cy="590833"/>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EFEFEF"/>
                </a:solidFill>
              </a:defRPr>
            </a:lvl2pPr>
            <a:lvl3pPr marL="635000" indent="0">
              <a:lnSpc>
                <a:spcPct val="100000"/>
              </a:lnSpc>
              <a:buFontTx/>
              <a:buNone/>
              <a:defRPr sz="1800">
                <a:solidFill>
                  <a:srgbClr val="EFEFEF"/>
                </a:solidFill>
              </a:defRPr>
            </a:lvl3pPr>
            <a:lvl4pPr marL="952500" indent="0">
              <a:lnSpc>
                <a:spcPct val="100000"/>
              </a:lnSpc>
              <a:buFontTx/>
              <a:buNone/>
              <a:defRPr sz="1800">
                <a:solidFill>
                  <a:srgbClr val="EFEFEF"/>
                </a:solidFill>
              </a:defRPr>
            </a:lvl4pPr>
            <a:lvl5pPr marL="1270000" indent="0">
              <a:lnSpc>
                <a:spcPct val="100000"/>
              </a:lnSpc>
              <a:buFontTx/>
              <a:buNone/>
              <a:defRPr sz="1800">
                <a:solidFill>
                  <a:srgbClr val="EFEFEF"/>
                </a:solidFill>
              </a:defRPr>
            </a:lvl5pPr>
          </a:lstStyle>
          <a:p>
            <a:pPr lvl="0"/>
            <a:r>
              <a:rPr lang="da-DK" dirty="0"/>
              <a:t>Tekst</a:t>
            </a:r>
          </a:p>
        </p:txBody>
      </p:sp>
      <p:sp>
        <p:nvSpPr>
          <p:cNvPr id="2" name="Titel 1"/>
          <p:cNvSpPr>
            <a:spLocks noGrp="1"/>
          </p:cNvSpPr>
          <p:nvPr>
            <p:ph type="title" hasCustomPrompt="1"/>
          </p:nvPr>
        </p:nvSpPr>
        <p:spPr>
          <a:xfrm>
            <a:off x="890587" y="1558131"/>
            <a:ext cx="9353551" cy="1728000"/>
          </a:xfrm>
          <a:prstGeom prst="rect">
            <a:avLst/>
          </a:prstGeom>
        </p:spPr>
        <p:txBody>
          <a:bodyPr anchor="b" anchorCtr="0"/>
          <a:lstStyle>
            <a:lvl1pPr>
              <a:defRPr sz="4800">
                <a:solidFill>
                  <a:srgbClr val="FFFFFF"/>
                </a:solidFill>
                <a:latin typeface="+mj-lt"/>
                <a:cs typeface="Segoe UI" panose="020B0502040204020203" pitchFamily="34" charset="0"/>
              </a:defRPr>
            </a:lvl1pPr>
          </a:lstStyle>
          <a:p>
            <a:r>
              <a:rPr lang="da-DK" dirty="0"/>
              <a:t>Titel</a:t>
            </a:r>
          </a:p>
        </p:txBody>
      </p:sp>
      <p:pic>
        <p:nvPicPr>
          <p:cNvPr id="3" name="Grafik 2">
            <a:extLst>
              <a:ext uri="{FF2B5EF4-FFF2-40B4-BE49-F238E27FC236}">
                <a16:creationId xmlns:a16="http://schemas.microsoft.com/office/drawing/2014/main" id="{625D4A33-38C1-80CF-7F25-0EA0F69763E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5" name="Pladsholder til tekst 4">
            <a:extLst>
              <a:ext uri="{FF2B5EF4-FFF2-40B4-BE49-F238E27FC236}">
                <a16:creationId xmlns:a16="http://schemas.microsoft.com/office/drawing/2014/main" id="{A574F64C-61AD-3B43-8649-415A9EFFE6D0}"/>
              </a:ext>
            </a:extLst>
          </p:cNvPr>
          <p:cNvSpPr>
            <a:spLocks noGrp="1"/>
          </p:cNvSpPr>
          <p:nvPr>
            <p:ph type="body" sz="quarter" idx="10" hasCustomPrompt="1"/>
          </p:nvPr>
        </p:nvSpPr>
        <p:spPr>
          <a:xfrm>
            <a:off x="890587" y="5567573"/>
            <a:ext cx="4635085" cy="613086"/>
          </a:xfrm>
          <a:prstGeom prst="rect">
            <a:avLst/>
          </a:prstGeom>
        </p:spPr>
        <p:txBody>
          <a:bodyPr anchor="b"/>
          <a:lstStyle>
            <a:lvl1pPr marL="0" indent="0">
              <a:buNone/>
              <a:defRPr sz="1400" baseline="0">
                <a:solidFill>
                  <a:srgbClr val="FFFFFF"/>
                </a:solidFill>
                <a:latin typeface="+mn-lt"/>
              </a:defRPr>
            </a:lvl1pPr>
          </a:lstStyle>
          <a:p>
            <a:r>
              <a:rPr lang="da-DK" dirty="0"/>
              <a:t>Navn, Sted, Dato</a:t>
            </a:r>
          </a:p>
        </p:txBody>
      </p:sp>
    </p:spTree>
    <p:extLst>
      <p:ext uri="{BB962C8B-B14F-4D97-AF65-F5344CB8AC3E}">
        <p14:creationId xmlns:p14="http://schemas.microsoft.com/office/powerpoint/2010/main" val="399295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 slide, blå">
    <p:bg>
      <p:bgPr>
        <a:solidFill>
          <a:srgbClr val="004F9B"/>
        </a:solidFill>
        <a:effectLst/>
      </p:bgPr>
    </p:bg>
    <p:spTree>
      <p:nvGrpSpPr>
        <p:cNvPr id="1" name=""/>
        <p:cNvGrpSpPr/>
        <p:nvPr/>
      </p:nvGrpSpPr>
      <p:grpSpPr>
        <a:xfrm>
          <a:off x="0" y="0"/>
          <a:ext cx="0" cy="0"/>
          <a:chOff x="0" y="0"/>
          <a:chExt cx="0" cy="0"/>
        </a:xfrm>
      </p:grpSpPr>
      <p:pic>
        <p:nvPicPr>
          <p:cNvPr id="5" name="Grafik 2">
            <a:extLst>
              <a:ext uri="{FF2B5EF4-FFF2-40B4-BE49-F238E27FC236}">
                <a16:creationId xmlns:a16="http://schemas.microsoft.com/office/drawing/2014/main" id="{625D4A33-38C1-80CF-7F25-0EA0F69763E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6" name="Pladsholder til tekst 2">
            <a:extLst>
              <a:ext uri="{FF2B5EF4-FFF2-40B4-BE49-F238E27FC236}">
                <a16:creationId xmlns:a16="http://schemas.microsoft.com/office/drawing/2014/main" id="{30FE3656-0BE5-F546-BFC1-A5E7AE968A7F}"/>
              </a:ext>
            </a:extLst>
          </p:cNvPr>
          <p:cNvSpPr>
            <a:spLocks noGrp="1"/>
          </p:cNvSpPr>
          <p:nvPr>
            <p:ph type="body" sz="quarter" idx="14" hasCustomPrompt="1"/>
          </p:nvPr>
        </p:nvSpPr>
        <p:spPr>
          <a:xfrm>
            <a:off x="890586" y="3822141"/>
            <a:ext cx="9353551" cy="725145"/>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EFEFEF"/>
                </a:solidFill>
              </a:defRPr>
            </a:lvl2pPr>
            <a:lvl3pPr marL="635000" indent="0">
              <a:lnSpc>
                <a:spcPct val="100000"/>
              </a:lnSpc>
              <a:buFontTx/>
              <a:buNone/>
              <a:defRPr sz="1800">
                <a:solidFill>
                  <a:srgbClr val="EFEFEF"/>
                </a:solidFill>
              </a:defRPr>
            </a:lvl3pPr>
            <a:lvl4pPr marL="952500" indent="0">
              <a:lnSpc>
                <a:spcPct val="100000"/>
              </a:lnSpc>
              <a:buFontTx/>
              <a:buNone/>
              <a:defRPr sz="1800">
                <a:solidFill>
                  <a:srgbClr val="EFEFEF"/>
                </a:solidFill>
              </a:defRPr>
            </a:lvl4pPr>
            <a:lvl5pPr marL="1270000" indent="0">
              <a:lnSpc>
                <a:spcPct val="100000"/>
              </a:lnSpc>
              <a:buFontTx/>
              <a:buNone/>
              <a:defRPr sz="1800">
                <a:solidFill>
                  <a:srgbClr val="EFEFEF"/>
                </a:solidFill>
              </a:defRPr>
            </a:lvl5pPr>
          </a:lstStyle>
          <a:p>
            <a:pPr lvl="0"/>
            <a:r>
              <a:rPr lang="da-DK" dirty="0"/>
              <a:t>Tekst</a:t>
            </a:r>
          </a:p>
        </p:txBody>
      </p:sp>
      <p:sp>
        <p:nvSpPr>
          <p:cNvPr id="9" name="Titel 1"/>
          <p:cNvSpPr>
            <a:spLocks noGrp="1"/>
          </p:cNvSpPr>
          <p:nvPr>
            <p:ph type="title" hasCustomPrompt="1"/>
          </p:nvPr>
        </p:nvSpPr>
        <p:spPr>
          <a:xfrm>
            <a:off x="890587" y="1558131"/>
            <a:ext cx="9353551" cy="1728000"/>
          </a:xfrm>
          <a:prstGeom prst="rect">
            <a:avLst/>
          </a:prstGeom>
        </p:spPr>
        <p:txBody>
          <a:bodyPr anchor="b" anchorCtr="0"/>
          <a:lstStyle>
            <a:lvl1pPr>
              <a:defRPr sz="4800">
                <a:solidFill>
                  <a:srgbClr val="FFFFFF"/>
                </a:solidFill>
                <a:latin typeface="+mj-lt"/>
                <a:cs typeface="Segoe UI" panose="020B0502040204020203" pitchFamily="34" charset="0"/>
              </a:defRPr>
            </a:lvl1pPr>
          </a:lstStyle>
          <a:p>
            <a:r>
              <a:rPr lang="da-DK" dirty="0"/>
              <a:t>Titel</a:t>
            </a:r>
          </a:p>
        </p:txBody>
      </p:sp>
      <p:sp>
        <p:nvSpPr>
          <p:cNvPr id="2" name="Pladsholder til tekst 4">
            <a:extLst>
              <a:ext uri="{FF2B5EF4-FFF2-40B4-BE49-F238E27FC236}">
                <a16:creationId xmlns:a16="http://schemas.microsoft.com/office/drawing/2014/main" id="{0E190D5C-5E08-9E3A-E304-236B75C7DC33}"/>
              </a:ext>
            </a:extLst>
          </p:cNvPr>
          <p:cNvSpPr>
            <a:spLocks noGrp="1"/>
          </p:cNvSpPr>
          <p:nvPr>
            <p:ph type="body" sz="quarter" idx="10" hasCustomPrompt="1"/>
          </p:nvPr>
        </p:nvSpPr>
        <p:spPr>
          <a:xfrm>
            <a:off x="890587" y="5567573"/>
            <a:ext cx="4635085" cy="613086"/>
          </a:xfrm>
          <a:prstGeom prst="rect">
            <a:avLst/>
          </a:prstGeom>
        </p:spPr>
        <p:txBody>
          <a:bodyPr anchor="b"/>
          <a:lstStyle>
            <a:lvl1pPr marL="0" indent="0">
              <a:buNone/>
              <a:defRPr sz="1400" baseline="0">
                <a:solidFill>
                  <a:srgbClr val="FFFFFF"/>
                </a:solidFill>
                <a:latin typeface="+mn-lt"/>
              </a:defRPr>
            </a:lvl1pPr>
          </a:lstStyle>
          <a:p>
            <a:r>
              <a:rPr lang="da-DK" dirty="0"/>
              <a:t>Navn, Sted, Dato</a:t>
            </a:r>
          </a:p>
        </p:txBody>
      </p:sp>
    </p:spTree>
    <p:extLst>
      <p:ext uri="{BB962C8B-B14F-4D97-AF65-F5344CB8AC3E}">
        <p14:creationId xmlns:p14="http://schemas.microsoft.com/office/powerpoint/2010/main" val="1167313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 slide, grøn">
    <p:bg>
      <p:bgPr>
        <a:solidFill>
          <a:schemeClr val="accent2"/>
        </a:solidFill>
        <a:effectLst/>
      </p:bgPr>
    </p:bg>
    <p:spTree>
      <p:nvGrpSpPr>
        <p:cNvPr id="1" name=""/>
        <p:cNvGrpSpPr/>
        <p:nvPr/>
      </p:nvGrpSpPr>
      <p:grpSpPr>
        <a:xfrm>
          <a:off x="0" y="0"/>
          <a:ext cx="0" cy="0"/>
          <a:chOff x="0" y="0"/>
          <a:chExt cx="0" cy="0"/>
        </a:xfrm>
      </p:grpSpPr>
      <p:pic>
        <p:nvPicPr>
          <p:cNvPr id="5" name="Grafik 2">
            <a:extLst>
              <a:ext uri="{FF2B5EF4-FFF2-40B4-BE49-F238E27FC236}">
                <a16:creationId xmlns:a16="http://schemas.microsoft.com/office/drawing/2014/main" id="{625D4A33-38C1-80CF-7F25-0EA0F69763E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6" name="Pladsholder til tekst 2">
            <a:extLst>
              <a:ext uri="{FF2B5EF4-FFF2-40B4-BE49-F238E27FC236}">
                <a16:creationId xmlns:a16="http://schemas.microsoft.com/office/drawing/2014/main" id="{30FE3656-0BE5-F546-BFC1-A5E7AE968A7F}"/>
              </a:ext>
            </a:extLst>
          </p:cNvPr>
          <p:cNvSpPr>
            <a:spLocks noGrp="1"/>
          </p:cNvSpPr>
          <p:nvPr>
            <p:ph type="body" sz="quarter" idx="14" hasCustomPrompt="1"/>
          </p:nvPr>
        </p:nvSpPr>
        <p:spPr>
          <a:xfrm>
            <a:off x="890586" y="3822141"/>
            <a:ext cx="9353551" cy="725145"/>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EFEFEF"/>
                </a:solidFill>
              </a:defRPr>
            </a:lvl2pPr>
            <a:lvl3pPr marL="635000" indent="0">
              <a:lnSpc>
                <a:spcPct val="100000"/>
              </a:lnSpc>
              <a:buFontTx/>
              <a:buNone/>
              <a:defRPr sz="1800">
                <a:solidFill>
                  <a:srgbClr val="EFEFEF"/>
                </a:solidFill>
              </a:defRPr>
            </a:lvl3pPr>
            <a:lvl4pPr marL="952500" indent="0">
              <a:lnSpc>
                <a:spcPct val="100000"/>
              </a:lnSpc>
              <a:buFontTx/>
              <a:buNone/>
              <a:defRPr sz="1800">
                <a:solidFill>
                  <a:srgbClr val="EFEFEF"/>
                </a:solidFill>
              </a:defRPr>
            </a:lvl4pPr>
            <a:lvl5pPr marL="1270000" indent="0">
              <a:lnSpc>
                <a:spcPct val="100000"/>
              </a:lnSpc>
              <a:buFontTx/>
              <a:buNone/>
              <a:defRPr sz="1800">
                <a:solidFill>
                  <a:srgbClr val="EFEFEF"/>
                </a:solidFill>
              </a:defRPr>
            </a:lvl5pPr>
          </a:lstStyle>
          <a:p>
            <a:pPr lvl="0"/>
            <a:r>
              <a:rPr lang="da-DK" dirty="0"/>
              <a:t>Tekst</a:t>
            </a:r>
          </a:p>
        </p:txBody>
      </p:sp>
      <p:sp>
        <p:nvSpPr>
          <p:cNvPr id="9" name="Titel 1"/>
          <p:cNvSpPr>
            <a:spLocks noGrp="1"/>
          </p:cNvSpPr>
          <p:nvPr>
            <p:ph type="title" hasCustomPrompt="1"/>
          </p:nvPr>
        </p:nvSpPr>
        <p:spPr>
          <a:xfrm>
            <a:off x="890587" y="1558131"/>
            <a:ext cx="9353551" cy="1728000"/>
          </a:xfrm>
          <a:prstGeom prst="rect">
            <a:avLst/>
          </a:prstGeom>
        </p:spPr>
        <p:txBody>
          <a:bodyPr anchor="b" anchorCtr="0"/>
          <a:lstStyle>
            <a:lvl1pPr>
              <a:defRPr sz="4800">
                <a:solidFill>
                  <a:srgbClr val="FFFFFF"/>
                </a:solidFill>
                <a:latin typeface="+mj-lt"/>
                <a:cs typeface="Segoe UI" panose="020B0502040204020203" pitchFamily="34" charset="0"/>
              </a:defRPr>
            </a:lvl1pPr>
          </a:lstStyle>
          <a:p>
            <a:r>
              <a:rPr lang="da-DK" dirty="0"/>
              <a:t>Titel</a:t>
            </a:r>
          </a:p>
        </p:txBody>
      </p:sp>
      <p:sp>
        <p:nvSpPr>
          <p:cNvPr id="2" name="Pladsholder til tekst 4">
            <a:extLst>
              <a:ext uri="{FF2B5EF4-FFF2-40B4-BE49-F238E27FC236}">
                <a16:creationId xmlns:a16="http://schemas.microsoft.com/office/drawing/2014/main" id="{F8B6510C-5DCF-3FD0-9709-288831F27F82}"/>
              </a:ext>
            </a:extLst>
          </p:cNvPr>
          <p:cNvSpPr>
            <a:spLocks noGrp="1"/>
          </p:cNvSpPr>
          <p:nvPr>
            <p:ph type="body" sz="quarter" idx="10" hasCustomPrompt="1"/>
          </p:nvPr>
        </p:nvSpPr>
        <p:spPr>
          <a:xfrm>
            <a:off x="890587" y="5567573"/>
            <a:ext cx="4635085" cy="613086"/>
          </a:xfrm>
          <a:prstGeom prst="rect">
            <a:avLst/>
          </a:prstGeom>
        </p:spPr>
        <p:txBody>
          <a:bodyPr anchor="b"/>
          <a:lstStyle>
            <a:lvl1pPr marL="0" indent="0">
              <a:buNone/>
              <a:defRPr sz="1400" baseline="0">
                <a:solidFill>
                  <a:srgbClr val="FFFFFF"/>
                </a:solidFill>
                <a:latin typeface="+mn-lt"/>
              </a:defRPr>
            </a:lvl1pPr>
          </a:lstStyle>
          <a:p>
            <a:r>
              <a:rPr lang="da-DK" dirty="0"/>
              <a:t>Navn, Sted, Dato</a:t>
            </a:r>
          </a:p>
        </p:txBody>
      </p:sp>
    </p:spTree>
    <p:extLst>
      <p:ext uri="{BB962C8B-B14F-4D97-AF65-F5344CB8AC3E}">
        <p14:creationId xmlns:p14="http://schemas.microsoft.com/office/powerpoint/2010/main" val="4082249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og tekst, hvi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734005D5-500C-2547-B140-067EB39CC93C}"/>
              </a:ext>
            </a:extLst>
          </p:cNvPr>
          <p:cNvSpPr>
            <a:spLocks noGrp="1"/>
          </p:cNvSpPr>
          <p:nvPr>
            <p:ph type="body" sz="quarter" idx="10" hasCustomPrompt="1"/>
          </p:nvPr>
        </p:nvSpPr>
        <p:spPr>
          <a:xfrm>
            <a:off x="716399" y="1565248"/>
            <a:ext cx="10760400" cy="4284000"/>
          </a:xfrm>
          <a:prstGeom prst="rect">
            <a:avLst/>
          </a:prstGeom>
        </p:spPr>
        <p:txBody>
          <a:bodyPr anchor="t">
            <a:noAutofit/>
          </a:bodyPr>
          <a:lstStyle>
            <a:lvl1pPr marL="0" indent="0">
              <a:lnSpc>
                <a:spcPct val="100000"/>
              </a:lnSpc>
              <a:buNone/>
              <a:defRPr sz="1800">
                <a:solidFill>
                  <a:srgbClr val="000000"/>
                </a:solidFill>
                <a:latin typeface="Segoe UI" panose="020B0502040204020203" pitchFamily="34" charset="0"/>
                <a:cs typeface="Segoe UI" panose="020B0502040204020203" pitchFamily="34" charset="0"/>
              </a:defRPr>
            </a:lvl1pPr>
            <a:lvl2pPr marL="317500" indent="0">
              <a:lnSpc>
                <a:spcPct val="100000"/>
              </a:lnSpc>
              <a:buNone/>
              <a:defRPr sz="1600"/>
            </a:lvl2pPr>
            <a:lvl3pPr marL="635000" indent="0">
              <a:lnSpc>
                <a:spcPct val="100000"/>
              </a:lnSpc>
              <a:buNone/>
              <a:defRPr sz="1400"/>
            </a:lvl3pPr>
            <a:lvl4pPr marL="952500" indent="0">
              <a:lnSpc>
                <a:spcPct val="100000"/>
              </a:lnSpc>
              <a:buNone/>
              <a:defRPr sz="1800"/>
            </a:lvl4pPr>
            <a:lvl5pPr marL="1270000" indent="0">
              <a:lnSpc>
                <a:spcPct val="100000"/>
              </a:lnSpc>
              <a:buNone/>
              <a:defRPr sz="1800"/>
            </a:lvl5pPr>
          </a:lstStyle>
          <a:p>
            <a:pPr lvl="0"/>
            <a:r>
              <a:rPr lang="da-DK" noProof="0" dirty="0"/>
              <a:t>Tekst</a:t>
            </a:r>
          </a:p>
        </p:txBody>
      </p:sp>
      <p:sp>
        <p:nvSpPr>
          <p:cNvPr id="2" name="Titel 1">
            <a:extLst>
              <a:ext uri="{FF2B5EF4-FFF2-40B4-BE49-F238E27FC236}">
                <a16:creationId xmlns:a16="http://schemas.microsoft.com/office/drawing/2014/main" id="{A71FA1FB-0AB3-4B22-CDFD-2A1029FD1AFC}"/>
              </a:ext>
            </a:extLst>
          </p:cNvPr>
          <p:cNvSpPr>
            <a:spLocks noGrp="1"/>
          </p:cNvSpPr>
          <p:nvPr>
            <p:ph type="title" hasCustomPrompt="1"/>
          </p:nvPr>
        </p:nvSpPr>
        <p:spPr>
          <a:xfrm>
            <a:off x="716400" y="655609"/>
            <a:ext cx="10761784" cy="576843"/>
          </a:xfrm>
          <a:prstGeom prst="rect">
            <a:avLst/>
          </a:prstGeom>
        </p:spPr>
        <p:txBody>
          <a:bodyPr/>
          <a:lstStyle>
            <a:lvl1pPr>
              <a:defRPr>
                <a:solidFill>
                  <a:srgbClr val="000000"/>
                </a:solidFill>
              </a:defRPr>
            </a:lvl1pPr>
          </a:lstStyle>
          <a:p>
            <a:r>
              <a:rPr lang="da-DK" dirty="0"/>
              <a:t>Overskrift</a:t>
            </a:r>
            <a:endParaRPr lang="en-GB" dirty="0"/>
          </a:p>
        </p:txBody>
      </p:sp>
      <p:sp>
        <p:nvSpPr>
          <p:cNvPr id="9" name="Pladsholder til tekst 5">
            <a:extLst>
              <a:ext uri="{FF2B5EF4-FFF2-40B4-BE49-F238E27FC236}">
                <a16:creationId xmlns:a16="http://schemas.microsoft.com/office/drawing/2014/main" id="{C5B5FA01-B925-FAB7-10E1-A4A143389682}"/>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4" name="Pladsholder til slidenummer 3">
            <a:extLst>
              <a:ext uri="{FF2B5EF4-FFF2-40B4-BE49-F238E27FC236}">
                <a16:creationId xmlns:a16="http://schemas.microsoft.com/office/drawing/2014/main" id="{858CE228-B451-42EE-88AF-685C7F449F6B}"/>
              </a:ext>
            </a:extLst>
          </p:cNvPr>
          <p:cNvSpPr>
            <a:spLocks noGrp="1"/>
          </p:cNvSpPr>
          <p:nvPr>
            <p:ph type="sldNum" sz="quarter" idx="12"/>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201919771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og tekst, rød">
    <p:bg>
      <p:bgPr>
        <a:solidFill>
          <a:schemeClr val="accent1"/>
        </a:solidFill>
        <a:effectLst/>
      </p:bgPr>
    </p:bg>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734005D5-500C-2547-B140-067EB39CC93C}"/>
              </a:ext>
            </a:extLst>
          </p:cNvPr>
          <p:cNvSpPr>
            <a:spLocks noGrp="1"/>
          </p:cNvSpPr>
          <p:nvPr>
            <p:ph type="body" sz="quarter" idx="10" hasCustomPrompt="1"/>
          </p:nvPr>
        </p:nvSpPr>
        <p:spPr>
          <a:xfrm>
            <a:off x="716399" y="1565248"/>
            <a:ext cx="10760400" cy="4284000"/>
          </a:xfrm>
          <a:prstGeom prst="rect">
            <a:avLst/>
          </a:prstGeom>
        </p:spPr>
        <p:txBody>
          <a:bodyPr anchor="t">
            <a:noAutofit/>
          </a:bodyPr>
          <a:lstStyle>
            <a:lvl1pPr marL="0" indent="0">
              <a:lnSpc>
                <a:spcPct val="100000"/>
              </a:lnSpc>
              <a:buNone/>
              <a:defRPr sz="1800">
                <a:solidFill>
                  <a:srgbClr val="FFFFFF"/>
                </a:solidFill>
                <a:latin typeface="Segoe UI" panose="020B0502040204020203" pitchFamily="34" charset="0"/>
                <a:cs typeface="Segoe UI" panose="020B0502040204020203" pitchFamily="34" charset="0"/>
              </a:defRPr>
            </a:lvl1pPr>
            <a:lvl2pPr marL="317500" indent="0">
              <a:lnSpc>
                <a:spcPct val="100000"/>
              </a:lnSpc>
              <a:buNone/>
              <a:defRPr sz="1600"/>
            </a:lvl2pPr>
            <a:lvl3pPr marL="635000" indent="0">
              <a:lnSpc>
                <a:spcPct val="100000"/>
              </a:lnSpc>
              <a:buNone/>
              <a:defRPr sz="1400"/>
            </a:lvl3pPr>
            <a:lvl4pPr marL="952500" indent="0">
              <a:lnSpc>
                <a:spcPct val="100000"/>
              </a:lnSpc>
              <a:buNone/>
              <a:defRPr sz="1800"/>
            </a:lvl4pPr>
            <a:lvl5pPr marL="1270000" indent="0">
              <a:lnSpc>
                <a:spcPct val="100000"/>
              </a:lnSpc>
              <a:buNone/>
              <a:defRPr sz="1800"/>
            </a:lvl5pPr>
          </a:lstStyle>
          <a:p>
            <a:pPr lvl="0"/>
            <a:r>
              <a:rPr lang="da-DK" noProof="0" dirty="0"/>
              <a:t>Tekst</a:t>
            </a:r>
          </a:p>
        </p:txBody>
      </p:sp>
      <p:pic>
        <p:nvPicPr>
          <p:cNvPr id="4" name="Grafik 2">
            <a:extLst>
              <a:ext uri="{FF2B5EF4-FFF2-40B4-BE49-F238E27FC236}">
                <a16:creationId xmlns:a16="http://schemas.microsoft.com/office/drawing/2014/main" id="{625D4A33-38C1-80CF-7F25-0EA0F69763E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 name="Titel 1">
            <a:extLst>
              <a:ext uri="{FF2B5EF4-FFF2-40B4-BE49-F238E27FC236}">
                <a16:creationId xmlns:a16="http://schemas.microsoft.com/office/drawing/2014/main" id="{1140B891-2650-537A-27DD-B25E4D6D05A1}"/>
              </a:ext>
            </a:extLst>
          </p:cNvPr>
          <p:cNvSpPr>
            <a:spLocks noGrp="1"/>
          </p:cNvSpPr>
          <p:nvPr>
            <p:ph type="title" hasCustomPrompt="1"/>
          </p:nvPr>
        </p:nvSpPr>
        <p:spPr>
          <a:xfrm>
            <a:off x="716400" y="655609"/>
            <a:ext cx="10761784" cy="576843"/>
          </a:xfrm>
          <a:prstGeom prst="rect">
            <a:avLst/>
          </a:prstGeom>
        </p:spPr>
        <p:txBody>
          <a:bodyPr/>
          <a:lstStyle>
            <a:lvl1pPr>
              <a:defRPr>
                <a:solidFill>
                  <a:srgbClr val="FFFFFF"/>
                </a:solidFill>
              </a:defRPr>
            </a:lvl1pPr>
          </a:lstStyle>
          <a:p>
            <a:r>
              <a:rPr lang="da-DK" dirty="0"/>
              <a:t>Overskrift</a:t>
            </a:r>
            <a:endParaRPr lang="en-GB" dirty="0"/>
          </a:p>
        </p:txBody>
      </p:sp>
      <p:sp>
        <p:nvSpPr>
          <p:cNvPr id="5" name="Pladsholder til tekst 5">
            <a:extLst>
              <a:ext uri="{FF2B5EF4-FFF2-40B4-BE49-F238E27FC236}">
                <a16:creationId xmlns:a16="http://schemas.microsoft.com/office/drawing/2014/main" id="{47AB5D0A-12FA-707B-349E-93FB006A2711}"/>
              </a:ext>
            </a:extLst>
          </p:cNvPr>
          <p:cNvSpPr>
            <a:spLocks noGrp="1"/>
          </p:cNvSpPr>
          <p:nvPr>
            <p:ph type="body" sz="quarter" idx="11"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Tree>
    <p:extLst>
      <p:ext uri="{BB962C8B-B14F-4D97-AF65-F5344CB8AC3E}">
        <p14:creationId xmlns:p14="http://schemas.microsoft.com/office/powerpoint/2010/main" val="226572540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og tekst, blå">
    <p:bg>
      <p:bgPr>
        <a:solidFill>
          <a:schemeClr val="accent3"/>
        </a:solidFill>
        <a:effectLst/>
      </p:bgPr>
    </p:bg>
    <p:spTree>
      <p:nvGrpSpPr>
        <p:cNvPr id="1" name=""/>
        <p:cNvGrpSpPr/>
        <p:nvPr/>
      </p:nvGrpSpPr>
      <p:grpSpPr>
        <a:xfrm>
          <a:off x="0" y="0"/>
          <a:ext cx="0" cy="0"/>
          <a:chOff x="0" y="0"/>
          <a:chExt cx="0" cy="0"/>
        </a:xfrm>
      </p:grpSpPr>
      <p:pic>
        <p:nvPicPr>
          <p:cNvPr id="4" name="Grafik 2">
            <a:extLst>
              <a:ext uri="{FF2B5EF4-FFF2-40B4-BE49-F238E27FC236}">
                <a16:creationId xmlns:a16="http://schemas.microsoft.com/office/drawing/2014/main" id="{625D4A33-38C1-80CF-7F25-0EA0F69763E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 name="Pladsholder til tekst 2">
            <a:extLst>
              <a:ext uri="{FF2B5EF4-FFF2-40B4-BE49-F238E27FC236}">
                <a16:creationId xmlns:a16="http://schemas.microsoft.com/office/drawing/2014/main" id="{E12BF009-963C-76D7-6D47-D680D8C31B1F}"/>
              </a:ext>
            </a:extLst>
          </p:cNvPr>
          <p:cNvSpPr>
            <a:spLocks noGrp="1"/>
          </p:cNvSpPr>
          <p:nvPr>
            <p:ph type="body" sz="quarter" idx="10" hasCustomPrompt="1"/>
          </p:nvPr>
        </p:nvSpPr>
        <p:spPr>
          <a:xfrm>
            <a:off x="716399" y="1565248"/>
            <a:ext cx="10760400" cy="4284000"/>
          </a:xfrm>
          <a:prstGeom prst="rect">
            <a:avLst/>
          </a:prstGeom>
        </p:spPr>
        <p:txBody>
          <a:bodyPr anchor="t">
            <a:noAutofit/>
          </a:bodyPr>
          <a:lstStyle>
            <a:lvl1pPr marL="0" indent="0">
              <a:lnSpc>
                <a:spcPct val="100000"/>
              </a:lnSpc>
              <a:buNone/>
              <a:defRPr sz="1800">
                <a:solidFill>
                  <a:srgbClr val="FFFFFF"/>
                </a:solidFill>
                <a:latin typeface="Segoe UI" panose="020B0502040204020203" pitchFamily="34" charset="0"/>
                <a:cs typeface="Segoe UI" panose="020B0502040204020203" pitchFamily="34" charset="0"/>
              </a:defRPr>
            </a:lvl1pPr>
            <a:lvl2pPr marL="317500" indent="0">
              <a:lnSpc>
                <a:spcPct val="100000"/>
              </a:lnSpc>
              <a:buNone/>
              <a:defRPr sz="1600"/>
            </a:lvl2pPr>
            <a:lvl3pPr marL="635000" indent="0">
              <a:lnSpc>
                <a:spcPct val="100000"/>
              </a:lnSpc>
              <a:buNone/>
              <a:defRPr sz="1400"/>
            </a:lvl3pPr>
            <a:lvl4pPr marL="952500" indent="0">
              <a:lnSpc>
                <a:spcPct val="100000"/>
              </a:lnSpc>
              <a:buNone/>
              <a:defRPr sz="1800"/>
            </a:lvl4pPr>
            <a:lvl5pPr marL="1270000" indent="0">
              <a:lnSpc>
                <a:spcPct val="100000"/>
              </a:lnSpc>
              <a:buNone/>
              <a:defRPr sz="1800"/>
            </a:lvl5pPr>
          </a:lstStyle>
          <a:p>
            <a:pPr lvl="0"/>
            <a:r>
              <a:rPr lang="da-DK" noProof="0" dirty="0"/>
              <a:t>Tekst</a:t>
            </a:r>
          </a:p>
        </p:txBody>
      </p:sp>
      <p:sp>
        <p:nvSpPr>
          <p:cNvPr id="5" name="Titel 1">
            <a:extLst>
              <a:ext uri="{FF2B5EF4-FFF2-40B4-BE49-F238E27FC236}">
                <a16:creationId xmlns:a16="http://schemas.microsoft.com/office/drawing/2014/main" id="{BC0A7D13-B1FF-DC7E-53FD-19BBDB14A9A9}"/>
              </a:ext>
            </a:extLst>
          </p:cNvPr>
          <p:cNvSpPr>
            <a:spLocks noGrp="1"/>
          </p:cNvSpPr>
          <p:nvPr>
            <p:ph type="title" hasCustomPrompt="1"/>
          </p:nvPr>
        </p:nvSpPr>
        <p:spPr>
          <a:xfrm>
            <a:off x="715108" y="655609"/>
            <a:ext cx="10761784" cy="576843"/>
          </a:xfrm>
          <a:prstGeom prst="rect">
            <a:avLst/>
          </a:prstGeom>
        </p:spPr>
        <p:txBody>
          <a:bodyPr/>
          <a:lstStyle>
            <a:lvl1pPr>
              <a:defRPr>
                <a:solidFill>
                  <a:srgbClr val="FFFFFF"/>
                </a:solidFill>
              </a:defRPr>
            </a:lvl1pPr>
          </a:lstStyle>
          <a:p>
            <a:r>
              <a:rPr lang="da-DK" dirty="0"/>
              <a:t>Overskrift</a:t>
            </a:r>
            <a:endParaRPr lang="en-GB" dirty="0"/>
          </a:p>
        </p:txBody>
      </p:sp>
      <p:sp>
        <p:nvSpPr>
          <p:cNvPr id="8" name="Pladsholder til tekst 5">
            <a:extLst>
              <a:ext uri="{FF2B5EF4-FFF2-40B4-BE49-F238E27FC236}">
                <a16:creationId xmlns:a16="http://schemas.microsoft.com/office/drawing/2014/main" id="{CC6AF95A-460C-375F-0E34-1579063405BD}"/>
              </a:ext>
            </a:extLst>
          </p:cNvPr>
          <p:cNvSpPr>
            <a:spLocks noGrp="1"/>
          </p:cNvSpPr>
          <p:nvPr>
            <p:ph type="body" sz="quarter" idx="11"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Tree>
    <p:extLst>
      <p:ext uri="{BB962C8B-B14F-4D97-AF65-F5344CB8AC3E}">
        <p14:creationId xmlns:p14="http://schemas.microsoft.com/office/powerpoint/2010/main" val="1912098559"/>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og tekst, grøn">
    <p:bg>
      <p:bgPr>
        <a:solidFill>
          <a:schemeClr val="accent2"/>
        </a:solidFill>
        <a:effectLst/>
      </p:bgPr>
    </p:bg>
    <p:spTree>
      <p:nvGrpSpPr>
        <p:cNvPr id="1" name=""/>
        <p:cNvGrpSpPr/>
        <p:nvPr/>
      </p:nvGrpSpPr>
      <p:grpSpPr>
        <a:xfrm>
          <a:off x="0" y="0"/>
          <a:ext cx="0" cy="0"/>
          <a:chOff x="0" y="0"/>
          <a:chExt cx="0" cy="0"/>
        </a:xfrm>
      </p:grpSpPr>
      <p:pic>
        <p:nvPicPr>
          <p:cNvPr id="4" name="Grafik 2">
            <a:extLst>
              <a:ext uri="{FF2B5EF4-FFF2-40B4-BE49-F238E27FC236}">
                <a16:creationId xmlns:a16="http://schemas.microsoft.com/office/drawing/2014/main" id="{625D4A33-38C1-80CF-7F25-0EA0F69763E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 name="Pladsholder til tekst 2">
            <a:extLst>
              <a:ext uri="{FF2B5EF4-FFF2-40B4-BE49-F238E27FC236}">
                <a16:creationId xmlns:a16="http://schemas.microsoft.com/office/drawing/2014/main" id="{78C9AFF5-3C5D-EC6F-4297-D8C2B0EFAED7}"/>
              </a:ext>
            </a:extLst>
          </p:cNvPr>
          <p:cNvSpPr>
            <a:spLocks noGrp="1"/>
          </p:cNvSpPr>
          <p:nvPr>
            <p:ph type="body" sz="quarter" idx="10" hasCustomPrompt="1"/>
          </p:nvPr>
        </p:nvSpPr>
        <p:spPr>
          <a:xfrm>
            <a:off x="716399" y="1565248"/>
            <a:ext cx="10760400" cy="4284000"/>
          </a:xfrm>
          <a:prstGeom prst="rect">
            <a:avLst/>
          </a:prstGeom>
        </p:spPr>
        <p:txBody>
          <a:bodyPr anchor="t">
            <a:noAutofit/>
          </a:bodyPr>
          <a:lstStyle>
            <a:lvl1pPr marL="0" indent="0">
              <a:lnSpc>
                <a:spcPct val="100000"/>
              </a:lnSpc>
              <a:buNone/>
              <a:defRPr sz="1800">
                <a:solidFill>
                  <a:srgbClr val="FFFFFF"/>
                </a:solidFill>
                <a:latin typeface="Segoe UI" panose="020B0502040204020203" pitchFamily="34" charset="0"/>
                <a:cs typeface="Segoe UI" panose="020B0502040204020203" pitchFamily="34" charset="0"/>
              </a:defRPr>
            </a:lvl1pPr>
            <a:lvl2pPr marL="317500" indent="0">
              <a:lnSpc>
                <a:spcPct val="100000"/>
              </a:lnSpc>
              <a:buNone/>
              <a:defRPr sz="1600"/>
            </a:lvl2pPr>
            <a:lvl3pPr marL="635000" indent="0">
              <a:lnSpc>
                <a:spcPct val="100000"/>
              </a:lnSpc>
              <a:buNone/>
              <a:defRPr sz="1400"/>
            </a:lvl3pPr>
            <a:lvl4pPr marL="952500" indent="0">
              <a:lnSpc>
                <a:spcPct val="100000"/>
              </a:lnSpc>
              <a:buNone/>
              <a:defRPr sz="1800"/>
            </a:lvl4pPr>
            <a:lvl5pPr marL="1270000" indent="0">
              <a:lnSpc>
                <a:spcPct val="100000"/>
              </a:lnSpc>
              <a:buNone/>
              <a:defRPr sz="1800"/>
            </a:lvl5pPr>
          </a:lstStyle>
          <a:p>
            <a:pPr lvl="0"/>
            <a:r>
              <a:rPr lang="da-DK" noProof="0" dirty="0"/>
              <a:t>Tekst</a:t>
            </a:r>
          </a:p>
        </p:txBody>
      </p:sp>
      <p:sp>
        <p:nvSpPr>
          <p:cNvPr id="5" name="Titel 1">
            <a:extLst>
              <a:ext uri="{FF2B5EF4-FFF2-40B4-BE49-F238E27FC236}">
                <a16:creationId xmlns:a16="http://schemas.microsoft.com/office/drawing/2014/main" id="{37B1B2C9-013C-362D-86BF-F14B95F2792C}"/>
              </a:ext>
            </a:extLst>
          </p:cNvPr>
          <p:cNvSpPr>
            <a:spLocks noGrp="1"/>
          </p:cNvSpPr>
          <p:nvPr>
            <p:ph type="title" hasCustomPrompt="1"/>
          </p:nvPr>
        </p:nvSpPr>
        <p:spPr>
          <a:xfrm>
            <a:off x="715108" y="655609"/>
            <a:ext cx="10761784" cy="576843"/>
          </a:xfrm>
          <a:prstGeom prst="rect">
            <a:avLst/>
          </a:prstGeom>
        </p:spPr>
        <p:txBody>
          <a:bodyPr/>
          <a:lstStyle>
            <a:lvl1pPr>
              <a:defRPr>
                <a:solidFill>
                  <a:srgbClr val="FFFFFF"/>
                </a:solidFill>
              </a:defRPr>
            </a:lvl1pPr>
          </a:lstStyle>
          <a:p>
            <a:r>
              <a:rPr lang="da-DK" dirty="0"/>
              <a:t>Overskrift</a:t>
            </a:r>
            <a:endParaRPr lang="en-GB" dirty="0"/>
          </a:p>
        </p:txBody>
      </p:sp>
      <p:sp>
        <p:nvSpPr>
          <p:cNvPr id="8" name="Pladsholder til tekst 5">
            <a:extLst>
              <a:ext uri="{FF2B5EF4-FFF2-40B4-BE49-F238E27FC236}">
                <a16:creationId xmlns:a16="http://schemas.microsoft.com/office/drawing/2014/main" id="{2EFEB197-6143-0B23-7F41-C15AC164A635}"/>
              </a:ext>
            </a:extLst>
          </p:cNvPr>
          <p:cNvSpPr>
            <a:spLocks noGrp="1"/>
          </p:cNvSpPr>
          <p:nvPr>
            <p:ph type="body" sz="quarter" idx="11"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Tree>
    <p:extLst>
      <p:ext uri="{BB962C8B-B14F-4D97-AF65-F5344CB8AC3E}">
        <p14:creationId xmlns:p14="http://schemas.microsoft.com/office/powerpoint/2010/main" val="664384723"/>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og indho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773558F5-EBAE-6648-ABED-DCED00FA234C}"/>
              </a:ext>
            </a:extLst>
          </p:cNvPr>
          <p:cNvSpPr>
            <a:spLocks noGrp="1"/>
          </p:cNvSpPr>
          <p:nvPr>
            <p:ph sz="quarter" idx="10" hasCustomPrompt="1"/>
          </p:nvPr>
        </p:nvSpPr>
        <p:spPr>
          <a:xfrm>
            <a:off x="716400" y="1565247"/>
            <a:ext cx="10744627" cy="4284000"/>
          </a:xfrm>
          <a:prstGeom prst="rect">
            <a:avLst/>
          </a:prstGeom>
        </p:spPr>
        <p:txBody>
          <a:bodyPr anchor="t">
            <a:noAutofit/>
          </a:bodyPr>
          <a:lstStyle>
            <a:lvl1pPr marL="0" indent="0">
              <a:lnSpc>
                <a:spcPct val="100000"/>
              </a:lnSpc>
              <a:buNone/>
              <a:defRPr sz="1800">
                <a:solidFill>
                  <a:srgbClr val="000000"/>
                </a:solidFill>
              </a:defRPr>
            </a:lvl1pPr>
            <a:lvl2pPr marL="317500" indent="0">
              <a:lnSpc>
                <a:spcPct val="100000"/>
              </a:lnSpc>
              <a:buNone/>
              <a:defRPr sz="1800"/>
            </a:lvl2pPr>
            <a:lvl3pPr marL="635000" indent="0">
              <a:lnSpc>
                <a:spcPct val="100000"/>
              </a:lnSpc>
              <a:buNone/>
              <a:defRPr sz="1800"/>
            </a:lvl3pPr>
            <a:lvl4pPr marL="952500" indent="0">
              <a:lnSpc>
                <a:spcPct val="100000"/>
              </a:lnSpc>
              <a:buNone/>
              <a:defRPr sz="1800"/>
            </a:lvl4pPr>
            <a:lvl5pPr marL="1270000" indent="0">
              <a:lnSpc>
                <a:spcPct val="100000"/>
              </a:lnSpc>
              <a:buNone/>
              <a:defRPr sz="1800"/>
            </a:lvl5pPr>
          </a:lstStyle>
          <a:p>
            <a:pPr lvl="0"/>
            <a:r>
              <a:rPr lang="da-DK" dirty="0"/>
              <a:t>Tekst</a:t>
            </a:r>
          </a:p>
        </p:txBody>
      </p:sp>
      <p:grpSp>
        <p:nvGrpSpPr>
          <p:cNvPr id="5" name="Gruppe 4"/>
          <p:cNvGrpSpPr/>
          <p:nvPr userDrawn="1"/>
        </p:nvGrpSpPr>
        <p:grpSpPr>
          <a:xfrm>
            <a:off x="-2585321" y="655609"/>
            <a:ext cx="2160000" cy="4320000"/>
            <a:chOff x="-2272805" y="-11575"/>
            <a:chExt cx="2160000" cy="4320000"/>
          </a:xfrm>
        </p:grpSpPr>
        <p:pic>
          <p:nvPicPr>
            <p:cNvPr id="7" name="Billede 25"/>
            <p:cNvPicPr>
              <a:picLocks noChangeAspect="1"/>
            </p:cNvPicPr>
            <p:nvPr/>
          </p:nvPicPr>
          <p:blipFill>
            <a:blip r:embed="rId2"/>
            <a:stretch>
              <a:fillRect/>
            </a:stretch>
          </p:blipFill>
          <p:spPr>
            <a:xfrm>
              <a:off x="-472805" y="246646"/>
              <a:ext cx="360000" cy="385115"/>
            </a:xfrm>
            <a:prstGeom prst="rect">
              <a:avLst/>
            </a:prstGeom>
          </p:spPr>
        </p:pic>
        <p:pic>
          <p:nvPicPr>
            <p:cNvPr id="8" name="Billede 36"/>
            <p:cNvPicPr>
              <a:picLocks noChangeAspect="1"/>
            </p:cNvPicPr>
            <p:nvPr/>
          </p:nvPicPr>
          <p:blipFill>
            <a:blip r:embed="rId3"/>
            <a:stretch>
              <a:fillRect/>
            </a:stretch>
          </p:blipFill>
          <p:spPr>
            <a:xfrm>
              <a:off x="-472805" y="1125489"/>
              <a:ext cx="360000" cy="343255"/>
            </a:xfrm>
            <a:prstGeom prst="rect">
              <a:avLst/>
            </a:prstGeom>
          </p:spPr>
        </p:pic>
        <p:pic>
          <p:nvPicPr>
            <p:cNvPr id="10" name="Billede 37"/>
            <p:cNvPicPr>
              <a:picLocks noChangeAspect="1"/>
            </p:cNvPicPr>
            <p:nvPr/>
          </p:nvPicPr>
          <p:blipFill>
            <a:blip r:embed="rId4"/>
            <a:stretch>
              <a:fillRect/>
            </a:stretch>
          </p:blipFill>
          <p:spPr>
            <a:xfrm>
              <a:off x="-472805" y="1893415"/>
              <a:ext cx="360000" cy="369231"/>
            </a:xfrm>
            <a:prstGeom prst="rect">
              <a:avLst/>
            </a:prstGeom>
          </p:spPr>
        </p:pic>
        <p:sp>
          <p:nvSpPr>
            <p:cNvPr id="4"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1"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2"/>
            <a:stretch>
              <a:fillRect/>
            </a:stretch>
          </p:blipFill>
          <p:spPr>
            <a:xfrm>
              <a:off x="-472805" y="246646"/>
              <a:ext cx="360000" cy="385115"/>
            </a:xfrm>
            <a:prstGeom prst="rect">
              <a:avLst/>
            </a:prstGeom>
          </p:spPr>
        </p:pic>
        <p:pic>
          <p:nvPicPr>
            <p:cNvPr id="12"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3"/>
            <a:stretch>
              <a:fillRect/>
            </a:stretch>
          </p:blipFill>
          <p:spPr>
            <a:xfrm>
              <a:off x="-472805" y="1125489"/>
              <a:ext cx="360000" cy="343255"/>
            </a:xfrm>
            <a:prstGeom prst="rect">
              <a:avLst/>
            </a:prstGeom>
          </p:spPr>
        </p:pic>
        <p:pic>
          <p:nvPicPr>
            <p:cNvPr id="13"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4"/>
            <a:stretch>
              <a:fillRect/>
            </a:stretch>
          </p:blipFill>
          <p:spPr>
            <a:xfrm>
              <a:off x="-472805" y="1893415"/>
              <a:ext cx="360000" cy="369231"/>
            </a:xfrm>
            <a:prstGeom prst="rect">
              <a:avLst/>
            </a:prstGeom>
          </p:spPr>
        </p:pic>
      </p:grpSp>
      <p:sp>
        <p:nvSpPr>
          <p:cNvPr id="14" name="Shape 1032"/>
          <p:cNvSpPr>
            <a:spLocks noGrp="1"/>
          </p:cNvSpPr>
          <p:nvPr>
            <p:ph type="title" hasCustomPrompt="1"/>
          </p:nvPr>
        </p:nvSpPr>
        <p:spPr>
          <a:xfrm>
            <a:off x="716400" y="655609"/>
            <a:ext cx="10744725" cy="576843"/>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2" name="Pladsholder til tekst 5">
            <a:extLst>
              <a:ext uri="{FF2B5EF4-FFF2-40B4-BE49-F238E27FC236}">
                <a16:creationId xmlns:a16="http://schemas.microsoft.com/office/drawing/2014/main" id="{A323EFB0-8AD4-EE30-8EF6-1D3D347AE649}"/>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6" name="Pladsholder til slidenummer 5">
            <a:extLst>
              <a:ext uri="{FF2B5EF4-FFF2-40B4-BE49-F238E27FC236}">
                <a16:creationId xmlns:a16="http://schemas.microsoft.com/office/drawing/2014/main" id="{DC655158-0920-4F74-B298-976E79417182}"/>
              </a:ext>
            </a:extLst>
          </p:cNvPr>
          <p:cNvSpPr>
            <a:spLocks noGrp="1"/>
          </p:cNvSpPr>
          <p:nvPr>
            <p:ph type="sldNum" sz="quarter" idx="12"/>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718206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V-punktopstilling og indhold">
    <p:spTree>
      <p:nvGrpSpPr>
        <p:cNvPr id="1" name=""/>
        <p:cNvGrpSpPr/>
        <p:nvPr/>
      </p:nvGrpSpPr>
      <p:grpSpPr>
        <a:xfrm>
          <a:off x="0" y="0"/>
          <a:ext cx="0" cy="0"/>
          <a:chOff x="0" y="0"/>
          <a:chExt cx="0" cy="0"/>
        </a:xfrm>
      </p:grpSpPr>
      <p:sp>
        <p:nvSpPr>
          <p:cNvPr id="5" name="Pladsholder til tekst 2">
            <a:extLst>
              <a:ext uri="{FF2B5EF4-FFF2-40B4-BE49-F238E27FC236}">
                <a16:creationId xmlns:a16="http://schemas.microsoft.com/office/drawing/2014/main" id="{5A10D5FA-E346-67ED-328D-AE1603A7F620}"/>
              </a:ext>
            </a:extLst>
          </p:cNvPr>
          <p:cNvSpPr>
            <a:spLocks noGrp="1"/>
          </p:cNvSpPr>
          <p:nvPr>
            <p:ph type="body" sz="quarter" idx="12" hasCustomPrompt="1"/>
          </p:nvPr>
        </p:nvSpPr>
        <p:spPr>
          <a:xfrm>
            <a:off x="716400" y="1566000"/>
            <a:ext cx="5082480" cy="4284000"/>
          </a:xfrm>
          <a:prstGeom prst="rect">
            <a:avLst/>
          </a:prstGeom>
        </p:spPr>
        <p:txBody>
          <a:bodyPr anchor="t">
            <a:noAutofit/>
          </a:bodyPr>
          <a:lstStyle>
            <a:lvl1pPr marL="28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800">
                <a:solidFill>
                  <a:srgbClr val="000000"/>
                </a:solidFill>
                <a:latin typeface="+mn-lt"/>
                <a:cs typeface="Segoe UI" panose="020B0502040204020203" pitchFamily="34" charset="0"/>
              </a:defRPr>
            </a:lvl1pPr>
            <a:lvl2pPr marL="603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800">
                <a:solidFill>
                  <a:srgbClr val="000000"/>
                </a:solidFill>
                <a:latin typeface="+mn-lt"/>
                <a:cs typeface="Segoe UI" panose="020B0502040204020203" pitchFamily="34" charset="0"/>
              </a:defRPr>
            </a:lvl2pPr>
            <a:lvl3pPr marL="920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a:p>
            <a:pPr lvl="1"/>
            <a:r>
              <a:rPr lang="da-DK" dirty="0"/>
              <a:t>Andet niveau</a:t>
            </a:r>
          </a:p>
        </p:txBody>
      </p:sp>
      <p:sp>
        <p:nvSpPr>
          <p:cNvPr id="7" name="Pladsholder til indhold 2">
            <a:extLst>
              <a:ext uri="{FF2B5EF4-FFF2-40B4-BE49-F238E27FC236}">
                <a16:creationId xmlns:a16="http://schemas.microsoft.com/office/drawing/2014/main" id="{6E18D1A8-023A-45A8-5FC3-68AAC943CBAA}"/>
              </a:ext>
            </a:extLst>
          </p:cNvPr>
          <p:cNvSpPr>
            <a:spLocks noGrp="1"/>
          </p:cNvSpPr>
          <p:nvPr>
            <p:ph sz="quarter" idx="13" hasCustomPrompt="1"/>
          </p:nvPr>
        </p:nvSpPr>
        <p:spPr>
          <a:xfrm>
            <a:off x="6382689" y="1566000"/>
            <a:ext cx="5082480" cy="4284000"/>
          </a:xfrm>
          <a:prstGeom prst="rect">
            <a:avLst/>
          </a:prstGeom>
        </p:spPr>
        <p:txBody>
          <a:bodyPr anchor="t">
            <a:noAutofit/>
          </a:bodyPr>
          <a:lstStyle>
            <a:lvl1pPr marL="0" indent="0">
              <a:lnSpc>
                <a:spcPct val="100000"/>
              </a:lnSpc>
              <a:buNone/>
              <a:defRPr sz="1800">
                <a:solidFill>
                  <a:srgbClr val="000000"/>
                </a:solidFill>
                <a:latin typeface="+mn-lt"/>
                <a:cs typeface="Segoe UI" panose="020B0502040204020203" pitchFamily="34" charset="0"/>
              </a:defRPr>
            </a:lvl1pPr>
            <a:lvl2pPr marL="317500" indent="0">
              <a:lnSpc>
                <a:spcPct val="100000"/>
              </a:lnSpc>
              <a:buNone/>
              <a:defRPr sz="1800"/>
            </a:lvl2pPr>
            <a:lvl3pPr marL="635000" indent="0">
              <a:lnSpc>
                <a:spcPct val="100000"/>
              </a:lnSpc>
              <a:buNone/>
              <a:defRPr sz="1800"/>
            </a:lvl3pPr>
            <a:lvl4pPr marL="952500" indent="0">
              <a:lnSpc>
                <a:spcPct val="100000"/>
              </a:lnSpc>
              <a:buNone/>
              <a:defRPr sz="1800"/>
            </a:lvl4pPr>
            <a:lvl5pPr marL="1270000" indent="0">
              <a:lnSpc>
                <a:spcPct val="100000"/>
              </a:lnSpc>
              <a:buNone/>
              <a:defRPr sz="1800"/>
            </a:lvl5pPr>
          </a:lstStyle>
          <a:p>
            <a:pPr lvl="0"/>
            <a:r>
              <a:rPr lang="da-DK" dirty="0"/>
              <a:t>Tekst</a:t>
            </a:r>
          </a:p>
        </p:txBody>
      </p:sp>
      <p:sp>
        <p:nvSpPr>
          <p:cNvPr id="6"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2" name="Pladsholder til tekst 5">
            <a:extLst>
              <a:ext uri="{FF2B5EF4-FFF2-40B4-BE49-F238E27FC236}">
                <a16:creationId xmlns:a16="http://schemas.microsoft.com/office/drawing/2014/main" id="{13F315CB-C4D1-8F01-A155-7B407C7C67F8}"/>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8" name="Gruppe 7"/>
          <p:cNvGrpSpPr/>
          <p:nvPr userDrawn="1"/>
        </p:nvGrpSpPr>
        <p:grpSpPr>
          <a:xfrm>
            <a:off x="-2605293" y="1558131"/>
            <a:ext cx="2160000" cy="4320000"/>
            <a:chOff x="-2272805" y="-11575"/>
            <a:chExt cx="2160000" cy="4320000"/>
          </a:xfrm>
        </p:grpSpPr>
        <p:pic>
          <p:nvPicPr>
            <p:cNvPr id="9" name="Billede 25"/>
            <p:cNvPicPr>
              <a:picLocks noChangeAspect="1"/>
            </p:cNvPicPr>
            <p:nvPr/>
          </p:nvPicPr>
          <p:blipFill>
            <a:blip r:embed="rId4"/>
            <a:stretch>
              <a:fillRect/>
            </a:stretch>
          </p:blipFill>
          <p:spPr>
            <a:xfrm>
              <a:off x="-472805" y="246646"/>
              <a:ext cx="360000" cy="385115"/>
            </a:xfrm>
            <a:prstGeom prst="rect">
              <a:avLst/>
            </a:prstGeom>
          </p:spPr>
        </p:pic>
        <p:pic>
          <p:nvPicPr>
            <p:cNvPr id="10" name="Billede 36"/>
            <p:cNvPicPr>
              <a:picLocks noChangeAspect="1"/>
            </p:cNvPicPr>
            <p:nvPr/>
          </p:nvPicPr>
          <p:blipFill>
            <a:blip r:embed="rId5"/>
            <a:stretch>
              <a:fillRect/>
            </a:stretch>
          </p:blipFill>
          <p:spPr>
            <a:xfrm>
              <a:off x="-472805" y="1125489"/>
              <a:ext cx="360000" cy="343255"/>
            </a:xfrm>
            <a:prstGeom prst="rect">
              <a:avLst/>
            </a:prstGeom>
          </p:spPr>
        </p:pic>
        <p:pic>
          <p:nvPicPr>
            <p:cNvPr id="11" name="Billede 37"/>
            <p:cNvPicPr>
              <a:picLocks noChangeAspect="1"/>
            </p:cNvPicPr>
            <p:nvPr/>
          </p:nvPicPr>
          <p:blipFill>
            <a:blip r:embed="rId6"/>
            <a:stretch>
              <a:fillRect/>
            </a:stretch>
          </p:blipFill>
          <p:spPr>
            <a:xfrm>
              <a:off x="-472805" y="1893415"/>
              <a:ext cx="360000" cy="369231"/>
            </a:xfrm>
            <a:prstGeom prst="rect">
              <a:avLst/>
            </a:prstGeom>
          </p:spPr>
        </p:pic>
        <p:sp>
          <p:nvSpPr>
            <p:cNvPr id="12"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3"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14"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15"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
        <p:nvSpPr>
          <p:cNvPr id="3" name="Pladsholder til slidenummer 2">
            <a:extLst>
              <a:ext uri="{FF2B5EF4-FFF2-40B4-BE49-F238E27FC236}">
                <a16:creationId xmlns:a16="http://schemas.microsoft.com/office/drawing/2014/main" id="{FF814795-BD81-4649-A321-C5811130A6DE}"/>
              </a:ext>
            </a:extLst>
          </p:cNvPr>
          <p:cNvSpPr>
            <a:spLocks noGrp="1"/>
          </p:cNvSpPr>
          <p:nvPr>
            <p:ph type="sldNum" sz="quarter" idx="14"/>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65879974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unktopstilling sort V">
    <p:spTree>
      <p:nvGrpSpPr>
        <p:cNvPr id="1" name=""/>
        <p:cNvGrpSpPr/>
        <p:nvPr/>
      </p:nvGrpSpPr>
      <p:grpSpPr>
        <a:xfrm>
          <a:off x="0" y="0"/>
          <a:ext cx="0" cy="0"/>
          <a:chOff x="0" y="0"/>
          <a:chExt cx="0" cy="0"/>
        </a:xfrm>
      </p:grpSpPr>
      <p:sp>
        <p:nvSpPr>
          <p:cNvPr id="7" name="Pladsholder til tekst 2">
            <a:extLst>
              <a:ext uri="{FF2B5EF4-FFF2-40B4-BE49-F238E27FC236}">
                <a16:creationId xmlns:a16="http://schemas.microsoft.com/office/drawing/2014/main" id="{2EFC7BB6-9278-46D3-84A7-346EDA7CB3B9}"/>
              </a:ext>
            </a:extLst>
          </p:cNvPr>
          <p:cNvSpPr>
            <a:spLocks noGrp="1"/>
          </p:cNvSpPr>
          <p:nvPr>
            <p:ph type="body" sz="quarter" idx="10" hasCustomPrompt="1"/>
          </p:nvPr>
        </p:nvSpPr>
        <p:spPr>
          <a:xfrm>
            <a:off x="716400" y="1565248"/>
            <a:ext cx="10744726" cy="4284000"/>
          </a:xfrm>
          <a:prstGeom prst="rect">
            <a:avLst/>
          </a:prstGeom>
        </p:spPr>
        <p:txBody>
          <a:bodyPr anchor="t">
            <a:noAutofit/>
          </a:bodyPr>
          <a:lstStyle>
            <a:lvl1pPr marL="285750" indent="-285750">
              <a:lnSpc>
                <a:spcPct val="100000"/>
              </a:lnSpc>
              <a:spcBef>
                <a:spcPts val="1000"/>
              </a:spcBef>
              <a:buClr>
                <a:schemeClr val="bg1"/>
              </a:buClr>
              <a:buSzPct val="110000"/>
              <a:buFontTx/>
              <a:buBlip>
                <a:blip r:embed="rId2"/>
              </a:buBlip>
              <a:defRPr sz="1800">
                <a:solidFill>
                  <a:srgbClr val="000000"/>
                </a:solidFill>
                <a:latin typeface="+mn-lt"/>
                <a:cs typeface="Segoe UI" panose="020B0502040204020203" pitchFamily="34" charset="0"/>
              </a:defRPr>
            </a:lvl1pPr>
            <a:lvl2pPr marL="603250" indent="-285750">
              <a:lnSpc>
                <a:spcPct val="100000"/>
              </a:lnSpc>
              <a:spcBef>
                <a:spcPts val="1000"/>
              </a:spcBef>
              <a:buClr>
                <a:schemeClr val="bg1"/>
              </a:buClr>
              <a:buSzPct val="110000"/>
              <a:buFontTx/>
              <a:buBlip>
                <a:blip r:embed="rId2"/>
              </a:buBlip>
              <a:defRPr sz="1800">
                <a:solidFill>
                  <a:srgbClr val="000000"/>
                </a:solidFill>
                <a:latin typeface="+mn-lt"/>
                <a:cs typeface="Segoe UI" panose="020B0502040204020203" pitchFamily="34" charset="0"/>
              </a:defRPr>
            </a:lvl2pPr>
            <a:lvl3pPr marL="920750" indent="-285750">
              <a:lnSpc>
                <a:spcPct val="100000"/>
              </a:lnSpc>
              <a:spcBef>
                <a:spcPts val="1000"/>
              </a:spcBef>
              <a:buClr>
                <a:schemeClr val="bg1"/>
              </a:buClr>
              <a:buSzPct val="110000"/>
              <a:buFontTx/>
              <a:buBlip>
                <a:blip r:embed="rId2"/>
              </a:buBlip>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a:p>
            <a:pPr lvl="1"/>
            <a:r>
              <a:rPr lang="da-DK" dirty="0"/>
              <a:t>Andet niveau</a:t>
            </a:r>
          </a:p>
        </p:txBody>
      </p:sp>
      <p:sp>
        <p:nvSpPr>
          <p:cNvPr id="2" name="Tekstfelt 1">
            <a:extLst>
              <a:ext uri="{FF2B5EF4-FFF2-40B4-BE49-F238E27FC236}">
                <a16:creationId xmlns:a16="http://schemas.microsoft.com/office/drawing/2014/main" id="{52F34172-C541-1918-10DF-36AEB2AF39FF}"/>
              </a:ext>
            </a:extLst>
          </p:cNvPr>
          <p:cNvSpPr txBox="1"/>
          <p:nvPr userDrawn="1"/>
        </p:nvSpPr>
        <p:spPr>
          <a:xfrm>
            <a:off x="-2280213" y="1565248"/>
            <a:ext cx="1800000" cy="21600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t">
            <a:noAutofit/>
          </a:bodyPr>
          <a:lstStyle/>
          <a:p>
            <a:pPr marL="0" marR="0" indent="0" defTabSz="412750" rtl="0" fontAlgn="auto" latinLnBrk="0" hangingPunct="0">
              <a:lnSpc>
                <a:spcPct val="100000"/>
              </a:lnSpc>
              <a:spcBef>
                <a:spcPts val="1000"/>
              </a:spcBef>
              <a:spcAft>
                <a:spcPts val="0"/>
              </a:spcAft>
              <a:buClrTx/>
              <a:buSzTx/>
              <a:buFontTx/>
              <a:buNone/>
              <a:tabLst/>
            </a:pPr>
            <a:r>
              <a:rPr kumimoji="0" lang="da-DK" sz="1100" b="1" i="0" u="none" strike="noStrike" cap="none" spc="0" normalizeH="0" baseline="0" dirty="0">
                <a:ln>
                  <a:noFill/>
                </a:ln>
                <a:solidFill>
                  <a:schemeClr val="tx1"/>
                </a:solidFill>
                <a:effectLst/>
                <a:uFillTx/>
                <a:latin typeface="+mn-lt"/>
                <a:ea typeface="Inter" panose="020B0502030000000004" pitchFamily="34" charset="0"/>
                <a:sym typeface="Inter"/>
              </a:rPr>
              <a:t>Den optimale punktopstilling</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lang="da-DK" sz="1100" dirty="0">
                <a:solidFill>
                  <a:schemeClr val="tx1"/>
                </a:solidFill>
                <a:latin typeface="+mn-lt"/>
                <a:ea typeface="Inter" panose="020B0502030000000004" pitchFamily="34" charset="0"/>
              </a:rPr>
              <a:t>Højst 6 punkter pr. slide</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kumimoji="0" lang="da-DK" sz="1100" b="0" i="0" u="none" strike="noStrike" cap="none" spc="0" normalizeH="0" baseline="0" dirty="0">
                <a:ln>
                  <a:noFill/>
                </a:ln>
                <a:solidFill>
                  <a:schemeClr val="tx1"/>
                </a:solidFill>
                <a:effectLst/>
                <a:uFillTx/>
                <a:latin typeface="+mn-lt"/>
                <a:ea typeface="Inter" panose="020B0502030000000004" pitchFamily="34" charset="0"/>
                <a:sym typeface="Inter"/>
              </a:rPr>
              <a:t>Højst 2 linjer pr. punkt</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lang="da-DK" sz="1100" dirty="0">
                <a:solidFill>
                  <a:schemeClr val="tx1"/>
                </a:solidFill>
                <a:latin typeface="+mn-lt"/>
                <a:ea typeface="Inter" panose="020B0502030000000004" pitchFamily="34" charset="0"/>
              </a:rPr>
              <a:t>Fremhæv vigtige ord med </a:t>
            </a:r>
            <a:r>
              <a:rPr lang="da-DK" sz="1100" dirty="0">
                <a:solidFill>
                  <a:schemeClr val="accent1"/>
                </a:solidFill>
                <a:latin typeface="+mn-lt"/>
                <a:ea typeface="Inter" panose="020B0502030000000004" pitchFamily="34" charset="0"/>
              </a:rPr>
              <a:t>VIVE-rød </a:t>
            </a:r>
            <a:r>
              <a:rPr lang="da-DK" sz="1100" dirty="0">
                <a:solidFill>
                  <a:schemeClr val="tx1"/>
                </a:solidFill>
                <a:latin typeface="+mn-lt"/>
                <a:ea typeface="Inter" panose="020B0502030000000004" pitchFamily="34" charset="0"/>
              </a:rPr>
              <a:t>– ikke med </a:t>
            </a:r>
            <a:r>
              <a:rPr lang="da-DK" sz="1100" b="1" dirty="0">
                <a:solidFill>
                  <a:schemeClr val="tx1"/>
                </a:solidFill>
                <a:latin typeface="+mn-lt"/>
                <a:ea typeface="Inter" panose="020B0502030000000004" pitchFamily="34" charset="0"/>
              </a:rPr>
              <a:t>fed</a:t>
            </a:r>
            <a:endParaRPr kumimoji="0" lang="da-DK" sz="1100" b="1" i="0" u="none" strike="noStrike" cap="none" spc="0" normalizeH="0" baseline="0" dirty="0">
              <a:ln>
                <a:noFill/>
              </a:ln>
              <a:solidFill>
                <a:schemeClr val="tx1"/>
              </a:solidFill>
              <a:effectLst/>
              <a:uFillTx/>
              <a:latin typeface="+mn-lt"/>
              <a:ea typeface="Inter" panose="020B0502030000000004" pitchFamily="34" charset="0"/>
              <a:sym typeface="Inter"/>
            </a:endParaRPr>
          </a:p>
        </p:txBody>
      </p:sp>
      <p:sp>
        <p:nvSpPr>
          <p:cNvPr id="8" name="Shape 1032"/>
          <p:cNvSpPr>
            <a:spLocks noGrp="1"/>
          </p:cNvSpPr>
          <p:nvPr>
            <p:ph type="title" hasCustomPrompt="1"/>
          </p:nvPr>
        </p:nvSpPr>
        <p:spPr>
          <a:xfrm>
            <a:off x="716400" y="655609"/>
            <a:ext cx="10744726" cy="576843"/>
          </a:xfrm>
          <a:prstGeom prst="rect">
            <a:avLst/>
          </a:prstGeom>
        </p:spPr>
        <p:txBody>
          <a:bodyPr lIns="0" tIns="0" rIns="0" bIns="0" anchor="t">
            <a:noAutofit/>
          </a:bodyPr>
          <a:lstStyle>
            <a:lvl1pPr>
              <a:defRPr sz="3300" b="1" i="0">
                <a:latin typeface="+mj-lt"/>
                <a:ea typeface="Inter" panose="020B0502030000000004" pitchFamily="34" charset="0"/>
                <a:cs typeface="Segoe UI" panose="020B0502040204020203" pitchFamily="34" charset="0"/>
              </a:defRPr>
            </a:lvl1pPr>
          </a:lstStyle>
          <a:p>
            <a:r>
              <a:rPr lang="da-DK" noProof="0" dirty="0"/>
              <a:t>Overskrift	</a:t>
            </a:r>
          </a:p>
        </p:txBody>
      </p:sp>
      <p:sp>
        <p:nvSpPr>
          <p:cNvPr id="5" name="Pladsholder til tekst 5">
            <a:extLst>
              <a:ext uri="{FF2B5EF4-FFF2-40B4-BE49-F238E27FC236}">
                <a16:creationId xmlns:a16="http://schemas.microsoft.com/office/drawing/2014/main" id="{D5D3ACF1-4B05-91C5-BB67-16F5C3A86BEB}"/>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3" name="Pladsholder til slidenummer 2">
            <a:extLst>
              <a:ext uri="{FF2B5EF4-FFF2-40B4-BE49-F238E27FC236}">
                <a16:creationId xmlns:a16="http://schemas.microsoft.com/office/drawing/2014/main" id="{DAECA32D-6C9C-4A04-9F98-DA73399D7F0D}"/>
              </a:ext>
            </a:extLst>
          </p:cNvPr>
          <p:cNvSpPr>
            <a:spLocks noGrp="1"/>
          </p:cNvSpPr>
          <p:nvPr>
            <p:ph type="sldNum" sz="quarter" idx="12"/>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505713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nktopstilling rødt V">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734005D5-500C-2547-B140-067EB39CC93C}"/>
              </a:ext>
            </a:extLst>
          </p:cNvPr>
          <p:cNvSpPr>
            <a:spLocks noGrp="1"/>
          </p:cNvSpPr>
          <p:nvPr>
            <p:ph type="body" sz="quarter" idx="10" hasCustomPrompt="1"/>
          </p:nvPr>
        </p:nvSpPr>
        <p:spPr>
          <a:xfrm>
            <a:off x="716400" y="1565247"/>
            <a:ext cx="10733003" cy="4284000"/>
          </a:xfrm>
          <a:prstGeom prst="rect">
            <a:avLst/>
          </a:prstGeom>
        </p:spPr>
        <p:txBody>
          <a:bodyPr anchor="t">
            <a:noAutofit/>
          </a:bodyPr>
          <a:lstStyle>
            <a:lvl1pPr marL="28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800">
                <a:solidFill>
                  <a:srgbClr val="000000"/>
                </a:solidFill>
                <a:latin typeface="+mn-lt"/>
                <a:cs typeface="Segoe UI" panose="020B0502040204020203" pitchFamily="34" charset="0"/>
              </a:defRPr>
            </a:lvl1pPr>
            <a:lvl2pPr marL="603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800">
                <a:solidFill>
                  <a:srgbClr val="000000"/>
                </a:solidFill>
                <a:latin typeface="+mn-lt"/>
                <a:cs typeface="Segoe UI" panose="020B0502040204020203" pitchFamily="34" charset="0"/>
              </a:defRPr>
            </a:lvl2pPr>
            <a:lvl3pPr marL="635000" indent="0">
              <a:lnSpc>
                <a:spcPct val="100000"/>
              </a:lnSpc>
              <a:spcBef>
                <a:spcPts val="1000"/>
              </a:spcBef>
              <a:buClr>
                <a:schemeClr val="bg1"/>
              </a:buClr>
              <a:buSzPct val="110000"/>
              <a:buFontTx/>
              <a:buNone/>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a:p>
            <a:pPr lvl="1"/>
            <a:r>
              <a:rPr lang="da-DK" dirty="0"/>
              <a:t>Andet niveau</a:t>
            </a:r>
          </a:p>
        </p:txBody>
      </p:sp>
      <p:sp>
        <p:nvSpPr>
          <p:cNvPr id="9"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baseline="0">
                <a:solidFill>
                  <a:srgbClr val="000000"/>
                </a:solidFill>
                <a:latin typeface="+mj-lt"/>
                <a:ea typeface="Inter" panose="020B0502030000000004" pitchFamily="34" charset="0"/>
                <a:cs typeface="Segoe UI" panose="020B0502040204020203" pitchFamily="34" charset="0"/>
              </a:defRPr>
            </a:lvl1pPr>
          </a:lstStyle>
          <a:p>
            <a:r>
              <a:rPr lang="da-DK" noProof="0" dirty="0"/>
              <a:t>Overskrift</a:t>
            </a:r>
          </a:p>
        </p:txBody>
      </p:sp>
      <p:sp>
        <p:nvSpPr>
          <p:cNvPr id="8" name="Pladsholder til tekst 5">
            <a:extLst>
              <a:ext uri="{FF2B5EF4-FFF2-40B4-BE49-F238E27FC236}">
                <a16:creationId xmlns:a16="http://schemas.microsoft.com/office/drawing/2014/main" id="{DB30FDB0-8340-3156-5754-0BD39935FBD8}"/>
              </a:ext>
            </a:extLst>
          </p:cNvPr>
          <p:cNvSpPr>
            <a:spLocks noGrp="1"/>
          </p:cNvSpPr>
          <p:nvPr>
            <p:ph type="body" sz="quarter" idx="12"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10" name="Tekstfelt 9">
            <a:extLst>
              <a:ext uri="{FF2B5EF4-FFF2-40B4-BE49-F238E27FC236}">
                <a16:creationId xmlns:a16="http://schemas.microsoft.com/office/drawing/2014/main" id="{52F34172-C541-1918-10DF-36AEB2AF39FF}"/>
              </a:ext>
            </a:extLst>
          </p:cNvPr>
          <p:cNvSpPr txBox="1"/>
          <p:nvPr userDrawn="1"/>
        </p:nvSpPr>
        <p:spPr>
          <a:xfrm>
            <a:off x="-2280213" y="1565248"/>
            <a:ext cx="1800000" cy="21600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t">
            <a:noAutofit/>
          </a:bodyPr>
          <a:lstStyle/>
          <a:p>
            <a:pPr marL="0" marR="0" indent="0" defTabSz="412750" rtl="0" fontAlgn="auto" latinLnBrk="0" hangingPunct="0">
              <a:lnSpc>
                <a:spcPct val="100000"/>
              </a:lnSpc>
              <a:spcBef>
                <a:spcPts val="1000"/>
              </a:spcBef>
              <a:spcAft>
                <a:spcPts val="0"/>
              </a:spcAft>
              <a:buClrTx/>
              <a:buSzTx/>
              <a:buFontTx/>
              <a:buNone/>
              <a:tabLst/>
            </a:pPr>
            <a:r>
              <a:rPr kumimoji="0" lang="da-DK" sz="1100" b="1" i="0" u="none" strike="noStrike" cap="none" spc="0" normalizeH="0" baseline="0" dirty="0">
                <a:ln>
                  <a:noFill/>
                </a:ln>
                <a:solidFill>
                  <a:schemeClr val="tx1"/>
                </a:solidFill>
                <a:effectLst/>
                <a:uFillTx/>
                <a:latin typeface="+mn-lt"/>
                <a:ea typeface="Inter" panose="020B0502030000000004" pitchFamily="34" charset="0"/>
                <a:sym typeface="Inter"/>
              </a:rPr>
              <a:t>Den optimale punktopstilling</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lang="da-DK" sz="1100" dirty="0">
                <a:solidFill>
                  <a:schemeClr val="tx1"/>
                </a:solidFill>
                <a:latin typeface="+mn-lt"/>
                <a:ea typeface="Inter" panose="020B0502030000000004" pitchFamily="34" charset="0"/>
              </a:rPr>
              <a:t>Højst 6 punkter pr. slide</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kumimoji="0" lang="da-DK" sz="1100" b="0" i="0" u="none" strike="noStrike" cap="none" spc="0" normalizeH="0" baseline="0" dirty="0">
                <a:ln>
                  <a:noFill/>
                </a:ln>
                <a:solidFill>
                  <a:schemeClr val="tx1"/>
                </a:solidFill>
                <a:effectLst/>
                <a:uFillTx/>
                <a:latin typeface="+mn-lt"/>
                <a:ea typeface="Inter" panose="020B0502030000000004" pitchFamily="34" charset="0"/>
                <a:sym typeface="Inter"/>
              </a:rPr>
              <a:t>Højst 2 linjer pr. punkt</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lang="da-DK" sz="1100" dirty="0">
                <a:solidFill>
                  <a:schemeClr val="tx1"/>
                </a:solidFill>
                <a:latin typeface="+mn-lt"/>
                <a:ea typeface="Inter" panose="020B0502030000000004" pitchFamily="34" charset="0"/>
              </a:rPr>
              <a:t>Fremhæv vigtige ord med </a:t>
            </a:r>
            <a:r>
              <a:rPr lang="da-DK" sz="1100" dirty="0">
                <a:solidFill>
                  <a:schemeClr val="accent1"/>
                </a:solidFill>
                <a:latin typeface="+mn-lt"/>
                <a:ea typeface="Inter" panose="020B0502030000000004" pitchFamily="34" charset="0"/>
              </a:rPr>
              <a:t>VIVE-rød </a:t>
            </a:r>
            <a:r>
              <a:rPr lang="da-DK" sz="1100" dirty="0">
                <a:solidFill>
                  <a:schemeClr val="tx1"/>
                </a:solidFill>
                <a:latin typeface="+mn-lt"/>
                <a:ea typeface="Inter" panose="020B0502030000000004" pitchFamily="34" charset="0"/>
              </a:rPr>
              <a:t>– ikke med </a:t>
            </a:r>
            <a:r>
              <a:rPr lang="da-DK" sz="1100" b="1" dirty="0">
                <a:solidFill>
                  <a:schemeClr val="tx1"/>
                </a:solidFill>
                <a:latin typeface="+mn-lt"/>
                <a:ea typeface="Inter" panose="020B0502030000000004" pitchFamily="34" charset="0"/>
              </a:rPr>
              <a:t>fed</a:t>
            </a:r>
            <a:endParaRPr kumimoji="0" lang="da-DK" sz="1100" b="1" i="0" u="none" strike="noStrike" cap="none" spc="0" normalizeH="0" baseline="0" dirty="0">
              <a:ln>
                <a:noFill/>
              </a:ln>
              <a:solidFill>
                <a:schemeClr val="tx1"/>
              </a:solidFill>
              <a:effectLst/>
              <a:uFillTx/>
              <a:latin typeface="+mn-lt"/>
              <a:ea typeface="Inter" panose="020B0502030000000004" pitchFamily="34" charset="0"/>
              <a:sym typeface="Inter"/>
            </a:endParaRPr>
          </a:p>
        </p:txBody>
      </p:sp>
      <p:sp>
        <p:nvSpPr>
          <p:cNvPr id="2" name="Pladsholder til slidenummer 1">
            <a:extLst>
              <a:ext uri="{FF2B5EF4-FFF2-40B4-BE49-F238E27FC236}">
                <a16:creationId xmlns:a16="http://schemas.microsoft.com/office/drawing/2014/main" id="{6B9A4545-BC34-4430-BB11-DCC65F57AF70}"/>
              </a:ext>
            </a:extLst>
          </p:cNvPr>
          <p:cNvSpPr>
            <a:spLocks noGrp="1"/>
          </p:cNvSpPr>
          <p:nvPr>
            <p:ph type="sldNum" sz="quarter" idx="13"/>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177870821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alm. punktopstilling og indhold">
    <p:spTree>
      <p:nvGrpSpPr>
        <p:cNvPr id="1" name=""/>
        <p:cNvGrpSpPr/>
        <p:nvPr/>
      </p:nvGrpSpPr>
      <p:grpSpPr>
        <a:xfrm>
          <a:off x="0" y="0"/>
          <a:ext cx="0" cy="0"/>
          <a:chOff x="0" y="0"/>
          <a:chExt cx="0" cy="0"/>
        </a:xfrm>
      </p:grpSpPr>
      <p:sp>
        <p:nvSpPr>
          <p:cNvPr id="5" name="Pladsholder til tekst 2">
            <a:extLst>
              <a:ext uri="{FF2B5EF4-FFF2-40B4-BE49-F238E27FC236}">
                <a16:creationId xmlns:a16="http://schemas.microsoft.com/office/drawing/2014/main" id="{5A10D5FA-E346-67ED-328D-AE1603A7F620}"/>
              </a:ext>
            </a:extLst>
          </p:cNvPr>
          <p:cNvSpPr>
            <a:spLocks noGrp="1"/>
          </p:cNvSpPr>
          <p:nvPr>
            <p:ph type="body" sz="quarter" idx="12" hasCustomPrompt="1"/>
          </p:nvPr>
        </p:nvSpPr>
        <p:spPr>
          <a:xfrm>
            <a:off x="716400" y="1566000"/>
            <a:ext cx="5082480" cy="4284000"/>
          </a:xfrm>
          <a:prstGeom prst="rect">
            <a:avLst/>
          </a:prstGeom>
        </p:spPr>
        <p:txBody>
          <a:bodyPr anchor="t">
            <a:noAutofit/>
          </a:bodyPr>
          <a:lstStyle>
            <a:lvl1pPr marL="285750" indent="-285750">
              <a:lnSpc>
                <a:spcPct val="100000"/>
              </a:lnSpc>
              <a:spcBef>
                <a:spcPts val="1000"/>
              </a:spcBef>
              <a:buClr>
                <a:schemeClr val="tx1"/>
              </a:buClr>
              <a:buSzPct val="100000"/>
              <a:buFont typeface="Arial" panose="020B0604020202020204" pitchFamily="34" charset="0"/>
              <a:buChar char="•"/>
              <a:defRPr sz="1800">
                <a:solidFill>
                  <a:srgbClr val="000000"/>
                </a:solidFill>
                <a:latin typeface="+mn-lt"/>
                <a:cs typeface="Segoe UI" panose="020B0502040204020203" pitchFamily="34" charset="0"/>
              </a:defRPr>
            </a:lvl1pPr>
            <a:lvl2pPr marL="603250" indent="-285750">
              <a:lnSpc>
                <a:spcPct val="100000"/>
              </a:lnSpc>
              <a:spcBef>
                <a:spcPts val="1000"/>
              </a:spcBef>
              <a:buClr>
                <a:schemeClr val="tx1"/>
              </a:buClr>
              <a:buSzPct val="100000"/>
              <a:buFont typeface="Arial" panose="020B0604020202020204" pitchFamily="34" charset="0"/>
              <a:buChar char="•"/>
              <a:defRPr sz="1800">
                <a:solidFill>
                  <a:srgbClr val="000000"/>
                </a:solidFill>
                <a:latin typeface="+mn-lt"/>
                <a:cs typeface="Segoe UI" panose="020B0502040204020203" pitchFamily="34" charset="0"/>
              </a:defRPr>
            </a:lvl2pPr>
            <a:lvl3pPr marL="920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a:p>
            <a:pPr lvl="1"/>
            <a:r>
              <a:rPr lang="da-DK" dirty="0"/>
              <a:t>Andet niveau</a:t>
            </a:r>
          </a:p>
        </p:txBody>
      </p:sp>
      <p:sp>
        <p:nvSpPr>
          <p:cNvPr id="7" name="Pladsholder til indhold 2">
            <a:extLst>
              <a:ext uri="{FF2B5EF4-FFF2-40B4-BE49-F238E27FC236}">
                <a16:creationId xmlns:a16="http://schemas.microsoft.com/office/drawing/2014/main" id="{6E18D1A8-023A-45A8-5FC3-68AAC943CBAA}"/>
              </a:ext>
            </a:extLst>
          </p:cNvPr>
          <p:cNvSpPr>
            <a:spLocks noGrp="1"/>
          </p:cNvSpPr>
          <p:nvPr>
            <p:ph sz="quarter" idx="13" hasCustomPrompt="1"/>
          </p:nvPr>
        </p:nvSpPr>
        <p:spPr>
          <a:xfrm>
            <a:off x="6382689" y="1566000"/>
            <a:ext cx="5082480" cy="4284000"/>
          </a:xfrm>
          <a:prstGeom prst="rect">
            <a:avLst/>
          </a:prstGeom>
        </p:spPr>
        <p:txBody>
          <a:bodyPr anchor="t">
            <a:noAutofit/>
          </a:bodyPr>
          <a:lstStyle>
            <a:lvl1pPr marL="0" indent="0">
              <a:lnSpc>
                <a:spcPct val="100000"/>
              </a:lnSpc>
              <a:buNone/>
              <a:defRPr sz="1800">
                <a:solidFill>
                  <a:srgbClr val="000000"/>
                </a:solidFill>
                <a:latin typeface="+mn-lt"/>
                <a:cs typeface="Segoe UI" panose="020B0502040204020203" pitchFamily="34" charset="0"/>
              </a:defRPr>
            </a:lvl1pPr>
            <a:lvl2pPr marL="317500" indent="0">
              <a:lnSpc>
                <a:spcPct val="100000"/>
              </a:lnSpc>
              <a:buNone/>
              <a:defRPr sz="1800"/>
            </a:lvl2pPr>
            <a:lvl3pPr marL="635000" indent="0">
              <a:lnSpc>
                <a:spcPct val="100000"/>
              </a:lnSpc>
              <a:buNone/>
              <a:defRPr sz="1800"/>
            </a:lvl3pPr>
            <a:lvl4pPr marL="952500" indent="0">
              <a:lnSpc>
                <a:spcPct val="100000"/>
              </a:lnSpc>
              <a:buNone/>
              <a:defRPr sz="1800"/>
            </a:lvl4pPr>
            <a:lvl5pPr marL="1270000" indent="0">
              <a:lnSpc>
                <a:spcPct val="100000"/>
              </a:lnSpc>
              <a:buNone/>
              <a:defRPr sz="1800"/>
            </a:lvl5pPr>
          </a:lstStyle>
          <a:p>
            <a:pPr lvl="0"/>
            <a:r>
              <a:rPr lang="da-DK" dirty="0"/>
              <a:t>Tekst</a:t>
            </a:r>
          </a:p>
        </p:txBody>
      </p:sp>
      <p:sp>
        <p:nvSpPr>
          <p:cNvPr id="6"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2" name="Pladsholder til tekst 5">
            <a:extLst>
              <a:ext uri="{FF2B5EF4-FFF2-40B4-BE49-F238E27FC236}">
                <a16:creationId xmlns:a16="http://schemas.microsoft.com/office/drawing/2014/main" id="{13F315CB-C4D1-8F01-A155-7B407C7C67F8}"/>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8" name="Gruppe 7"/>
          <p:cNvGrpSpPr/>
          <p:nvPr userDrawn="1"/>
        </p:nvGrpSpPr>
        <p:grpSpPr>
          <a:xfrm>
            <a:off x="-2605293" y="1558131"/>
            <a:ext cx="2160000" cy="4320000"/>
            <a:chOff x="-2272805" y="-11575"/>
            <a:chExt cx="2160000" cy="4320000"/>
          </a:xfrm>
        </p:grpSpPr>
        <p:pic>
          <p:nvPicPr>
            <p:cNvPr id="9" name="Billede 25"/>
            <p:cNvPicPr>
              <a:picLocks noChangeAspect="1"/>
            </p:cNvPicPr>
            <p:nvPr/>
          </p:nvPicPr>
          <p:blipFill>
            <a:blip r:embed="rId4"/>
            <a:stretch>
              <a:fillRect/>
            </a:stretch>
          </p:blipFill>
          <p:spPr>
            <a:xfrm>
              <a:off x="-472805" y="246646"/>
              <a:ext cx="360000" cy="385115"/>
            </a:xfrm>
            <a:prstGeom prst="rect">
              <a:avLst/>
            </a:prstGeom>
          </p:spPr>
        </p:pic>
        <p:pic>
          <p:nvPicPr>
            <p:cNvPr id="10" name="Billede 36"/>
            <p:cNvPicPr>
              <a:picLocks noChangeAspect="1"/>
            </p:cNvPicPr>
            <p:nvPr/>
          </p:nvPicPr>
          <p:blipFill>
            <a:blip r:embed="rId5"/>
            <a:stretch>
              <a:fillRect/>
            </a:stretch>
          </p:blipFill>
          <p:spPr>
            <a:xfrm>
              <a:off x="-472805" y="1125489"/>
              <a:ext cx="360000" cy="343255"/>
            </a:xfrm>
            <a:prstGeom prst="rect">
              <a:avLst/>
            </a:prstGeom>
          </p:spPr>
        </p:pic>
        <p:pic>
          <p:nvPicPr>
            <p:cNvPr id="11" name="Billede 37"/>
            <p:cNvPicPr>
              <a:picLocks noChangeAspect="1"/>
            </p:cNvPicPr>
            <p:nvPr/>
          </p:nvPicPr>
          <p:blipFill>
            <a:blip r:embed="rId6"/>
            <a:stretch>
              <a:fillRect/>
            </a:stretch>
          </p:blipFill>
          <p:spPr>
            <a:xfrm>
              <a:off x="-472805" y="1893415"/>
              <a:ext cx="360000" cy="369231"/>
            </a:xfrm>
            <a:prstGeom prst="rect">
              <a:avLst/>
            </a:prstGeom>
          </p:spPr>
        </p:pic>
        <p:sp>
          <p:nvSpPr>
            <p:cNvPr id="12"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3"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14"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15"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
        <p:nvSpPr>
          <p:cNvPr id="3" name="Pladsholder til slidenummer 2">
            <a:extLst>
              <a:ext uri="{FF2B5EF4-FFF2-40B4-BE49-F238E27FC236}">
                <a16:creationId xmlns:a16="http://schemas.microsoft.com/office/drawing/2014/main" id="{FF814795-BD81-4649-A321-C5811130A6DE}"/>
              </a:ext>
            </a:extLst>
          </p:cNvPr>
          <p:cNvSpPr>
            <a:spLocks noGrp="1"/>
          </p:cNvSpPr>
          <p:nvPr>
            <p:ph type="sldNum" sz="quarter" idx="14"/>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2830359333"/>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alm. punktopstilling ">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734005D5-500C-2547-B140-067EB39CC93C}"/>
              </a:ext>
            </a:extLst>
          </p:cNvPr>
          <p:cNvSpPr>
            <a:spLocks noGrp="1"/>
          </p:cNvSpPr>
          <p:nvPr>
            <p:ph type="body" sz="quarter" idx="10" hasCustomPrompt="1"/>
          </p:nvPr>
        </p:nvSpPr>
        <p:spPr>
          <a:xfrm>
            <a:off x="716400" y="1565247"/>
            <a:ext cx="10733003" cy="4284000"/>
          </a:xfrm>
          <a:prstGeom prst="rect">
            <a:avLst/>
          </a:prstGeom>
        </p:spPr>
        <p:txBody>
          <a:bodyPr anchor="t">
            <a:noAutofit/>
          </a:bodyPr>
          <a:lstStyle>
            <a:lvl1pPr marL="285750" indent="-285750">
              <a:lnSpc>
                <a:spcPct val="100000"/>
              </a:lnSpc>
              <a:spcBef>
                <a:spcPts val="1000"/>
              </a:spcBef>
              <a:buClr>
                <a:schemeClr val="tx1"/>
              </a:buClr>
              <a:buSzPct val="100000"/>
              <a:buFont typeface="Arial" panose="020B0604020202020204" pitchFamily="34" charset="0"/>
              <a:buChar char="•"/>
              <a:defRPr sz="1800">
                <a:solidFill>
                  <a:srgbClr val="000000"/>
                </a:solidFill>
                <a:latin typeface="+mn-lt"/>
                <a:cs typeface="Segoe UI" panose="020B0502040204020203" pitchFamily="34" charset="0"/>
              </a:defRPr>
            </a:lvl1pPr>
            <a:lvl2pPr marL="603250" indent="-285750">
              <a:lnSpc>
                <a:spcPct val="100000"/>
              </a:lnSpc>
              <a:spcBef>
                <a:spcPts val="1000"/>
              </a:spcBef>
              <a:buClrTx/>
              <a:buSzPct val="100000"/>
              <a:buFont typeface="Arial" panose="020B0604020202020204" pitchFamily="34" charset="0"/>
              <a:buChar char="•"/>
              <a:defRPr sz="1800">
                <a:solidFill>
                  <a:srgbClr val="000000"/>
                </a:solidFill>
                <a:latin typeface="+mn-lt"/>
                <a:cs typeface="Segoe UI" panose="020B0502040204020203" pitchFamily="34" charset="0"/>
              </a:defRPr>
            </a:lvl2pPr>
            <a:lvl3pPr marL="635000" indent="0">
              <a:lnSpc>
                <a:spcPct val="100000"/>
              </a:lnSpc>
              <a:spcBef>
                <a:spcPts val="1000"/>
              </a:spcBef>
              <a:buClr>
                <a:schemeClr val="bg1"/>
              </a:buClr>
              <a:buSzPct val="110000"/>
              <a:buFontTx/>
              <a:buNone/>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a:p>
            <a:pPr lvl="1"/>
            <a:r>
              <a:rPr lang="da-DK" dirty="0"/>
              <a:t>Andet niveau</a:t>
            </a:r>
          </a:p>
        </p:txBody>
      </p:sp>
      <p:sp>
        <p:nvSpPr>
          <p:cNvPr id="9"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baseline="0">
                <a:solidFill>
                  <a:srgbClr val="000000"/>
                </a:solidFill>
                <a:latin typeface="+mj-lt"/>
                <a:ea typeface="Inter" panose="020B0502030000000004" pitchFamily="34" charset="0"/>
                <a:cs typeface="Segoe UI" panose="020B0502040204020203" pitchFamily="34" charset="0"/>
              </a:defRPr>
            </a:lvl1pPr>
          </a:lstStyle>
          <a:p>
            <a:r>
              <a:rPr lang="da-DK" noProof="0" dirty="0"/>
              <a:t>Overskrift</a:t>
            </a:r>
          </a:p>
        </p:txBody>
      </p:sp>
      <p:sp>
        <p:nvSpPr>
          <p:cNvPr id="8" name="Pladsholder til tekst 5">
            <a:extLst>
              <a:ext uri="{FF2B5EF4-FFF2-40B4-BE49-F238E27FC236}">
                <a16:creationId xmlns:a16="http://schemas.microsoft.com/office/drawing/2014/main" id="{DB30FDB0-8340-3156-5754-0BD39935FBD8}"/>
              </a:ext>
            </a:extLst>
          </p:cNvPr>
          <p:cNvSpPr>
            <a:spLocks noGrp="1"/>
          </p:cNvSpPr>
          <p:nvPr>
            <p:ph type="body" sz="quarter" idx="12"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10" name="Tekstfelt 9">
            <a:extLst>
              <a:ext uri="{FF2B5EF4-FFF2-40B4-BE49-F238E27FC236}">
                <a16:creationId xmlns:a16="http://schemas.microsoft.com/office/drawing/2014/main" id="{52F34172-C541-1918-10DF-36AEB2AF39FF}"/>
              </a:ext>
            </a:extLst>
          </p:cNvPr>
          <p:cNvSpPr txBox="1"/>
          <p:nvPr userDrawn="1"/>
        </p:nvSpPr>
        <p:spPr>
          <a:xfrm>
            <a:off x="-2280213" y="1565248"/>
            <a:ext cx="1800000" cy="21600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t">
            <a:noAutofit/>
          </a:bodyPr>
          <a:lstStyle/>
          <a:p>
            <a:pPr marL="0" marR="0" indent="0" defTabSz="412750" rtl="0" fontAlgn="auto" latinLnBrk="0" hangingPunct="0">
              <a:lnSpc>
                <a:spcPct val="100000"/>
              </a:lnSpc>
              <a:spcBef>
                <a:spcPts val="1000"/>
              </a:spcBef>
              <a:spcAft>
                <a:spcPts val="0"/>
              </a:spcAft>
              <a:buClrTx/>
              <a:buSzTx/>
              <a:buFontTx/>
              <a:buNone/>
              <a:tabLst/>
            </a:pPr>
            <a:r>
              <a:rPr kumimoji="0" lang="da-DK" sz="1100" b="1" i="0" u="none" strike="noStrike" cap="none" spc="0" normalizeH="0" baseline="0" dirty="0">
                <a:ln>
                  <a:noFill/>
                </a:ln>
                <a:solidFill>
                  <a:schemeClr val="tx1"/>
                </a:solidFill>
                <a:effectLst/>
                <a:uFillTx/>
                <a:latin typeface="+mn-lt"/>
                <a:ea typeface="Inter" panose="020B0502030000000004" pitchFamily="34" charset="0"/>
                <a:sym typeface="Inter"/>
              </a:rPr>
              <a:t>Den optimale punktopstilling</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lang="da-DK" sz="1100" dirty="0">
                <a:solidFill>
                  <a:schemeClr val="tx1"/>
                </a:solidFill>
                <a:latin typeface="+mn-lt"/>
                <a:ea typeface="Inter" panose="020B0502030000000004" pitchFamily="34" charset="0"/>
              </a:rPr>
              <a:t>Højst 6 punkter pr. slide</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kumimoji="0" lang="da-DK" sz="1100" b="0" i="0" u="none" strike="noStrike" cap="none" spc="0" normalizeH="0" baseline="0" dirty="0">
                <a:ln>
                  <a:noFill/>
                </a:ln>
                <a:solidFill>
                  <a:schemeClr val="tx1"/>
                </a:solidFill>
                <a:effectLst/>
                <a:uFillTx/>
                <a:latin typeface="+mn-lt"/>
                <a:ea typeface="Inter" panose="020B0502030000000004" pitchFamily="34" charset="0"/>
                <a:sym typeface="Inter"/>
              </a:rPr>
              <a:t>Højst 2 linjer pr. punkt</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lang="da-DK" sz="1100" dirty="0">
                <a:solidFill>
                  <a:schemeClr val="tx1"/>
                </a:solidFill>
                <a:latin typeface="+mn-lt"/>
                <a:ea typeface="Inter" panose="020B0502030000000004" pitchFamily="34" charset="0"/>
              </a:rPr>
              <a:t>Fremhæv vigtige ord med </a:t>
            </a:r>
            <a:r>
              <a:rPr lang="da-DK" sz="1100" dirty="0">
                <a:solidFill>
                  <a:schemeClr val="accent1"/>
                </a:solidFill>
                <a:latin typeface="+mn-lt"/>
                <a:ea typeface="Inter" panose="020B0502030000000004" pitchFamily="34" charset="0"/>
              </a:rPr>
              <a:t>VIVE-rød </a:t>
            </a:r>
            <a:r>
              <a:rPr lang="da-DK" sz="1100" dirty="0">
                <a:solidFill>
                  <a:schemeClr val="tx1"/>
                </a:solidFill>
                <a:latin typeface="+mn-lt"/>
                <a:ea typeface="Inter" panose="020B0502030000000004" pitchFamily="34" charset="0"/>
              </a:rPr>
              <a:t>– ikke med </a:t>
            </a:r>
            <a:r>
              <a:rPr lang="da-DK" sz="1100" b="1" dirty="0">
                <a:solidFill>
                  <a:schemeClr val="tx1"/>
                </a:solidFill>
                <a:latin typeface="+mn-lt"/>
                <a:ea typeface="Inter" panose="020B0502030000000004" pitchFamily="34" charset="0"/>
              </a:rPr>
              <a:t>fed</a:t>
            </a:r>
            <a:endParaRPr kumimoji="0" lang="da-DK" sz="1100" b="1" i="0" u="none" strike="noStrike" cap="none" spc="0" normalizeH="0" baseline="0" dirty="0">
              <a:ln>
                <a:noFill/>
              </a:ln>
              <a:solidFill>
                <a:schemeClr val="tx1"/>
              </a:solidFill>
              <a:effectLst/>
              <a:uFillTx/>
              <a:latin typeface="+mn-lt"/>
              <a:ea typeface="Inter" panose="020B0502030000000004" pitchFamily="34" charset="0"/>
              <a:sym typeface="Inter"/>
            </a:endParaRPr>
          </a:p>
        </p:txBody>
      </p:sp>
      <p:sp>
        <p:nvSpPr>
          <p:cNvPr id="2" name="Pladsholder til slidenummer 1">
            <a:extLst>
              <a:ext uri="{FF2B5EF4-FFF2-40B4-BE49-F238E27FC236}">
                <a16:creationId xmlns:a16="http://schemas.microsoft.com/office/drawing/2014/main" id="{6B9A4545-BC34-4430-BB11-DCC65F57AF70}"/>
              </a:ext>
            </a:extLst>
          </p:cNvPr>
          <p:cNvSpPr>
            <a:spLocks noGrp="1"/>
          </p:cNvSpPr>
          <p:nvPr>
            <p:ph type="sldNum" sz="quarter" idx="13"/>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11207557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reaker billede">
    <p:spTree>
      <p:nvGrpSpPr>
        <p:cNvPr id="1" name=""/>
        <p:cNvGrpSpPr/>
        <p:nvPr/>
      </p:nvGrpSpPr>
      <p:grpSpPr>
        <a:xfrm>
          <a:off x="0" y="0"/>
          <a:ext cx="0" cy="0"/>
          <a:chOff x="0" y="0"/>
          <a:chExt cx="0" cy="0"/>
        </a:xfrm>
      </p:grpSpPr>
      <p:sp>
        <p:nvSpPr>
          <p:cNvPr id="372" name="Shape 372"/>
          <p:cNvSpPr>
            <a:spLocks noGrp="1"/>
          </p:cNvSpPr>
          <p:nvPr>
            <p:ph type="pic" idx="13" hasCustomPrompt="1"/>
          </p:nvPr>
        </p:nvSpPr>
        <p:spPr>
          <a:xfrm>
            <a:off x="2382" y="0"/>
            <a:ext cx="12187188" cy="6858000"/>
          </a:xfrm>
          <a:prstGeom prst="rect">
            <a:avLst/>
          </a:prstGeom>
          <a:solidFill>
            <a:schemeClr val="bg1">
              <a:lumMod val="95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solidFill>
                  <a:srgbClr val="000000"/>
                </a:solidFill>
                <a:latin typeface="Segoe UI" panose="020B0502040204020203" pitchFamily="34" charset="0"/>
                <a:ea typeface="Inter" panose="020B0502030000000004" pitchFamily="34" charset="0"/>
                <a:cs typeface="Segoe UI" panose="020B0502040204020203" pitchFamily="34" charset="0"/>
              </a:defRPr>
            </a:lvl1pPr>
          </a:lstStyle>
          <a:p>
            <a:r>
              <a:rPr lang="da-DK" noProof="0" dirty="0"/>
              <a:t>Billede</a:t>
            </a:r>
          </a:p>
        </p:txBody>
      </p:sp>
      <p:pic>
        <p:nvPicPr>
          <p:cNvPr id="16"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6" name="Pladsholder til tekst 5">
            <a:extLst>
              <a:ext uri="{FF2B5EF4-FFF2-40B4-BE49-F238E27FC236}">
                <a16:creationId xmlns:a16="http://schemas.microsoft.com/office/drawing/2014/main" id="{8050020E-AD2A-BE19-9472-C569AA554A60}"/>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17" name="Gruppe 16"/>
          <p:cNvGrpSpPr/>
          <p:nvPr userDrawn="1"/>
        </p:nvGrpSpPr>
        <p:grpSpPr>
          <a:xfrm>
            <a:off x="-2605293" y="1558131"/>
            <a:ext cx="2160000" cy="4320000"/>
            <a:chOff x="-2272805" y="-11575"/>
            <a:chExt cx="2160000" cy="4320000"/>
          </a:xfrm>
        </p:grpSpPr>
        <p:pic>
          <p:nvPicPr>
            <p:cNvPr id="18" name="Billede 25"/>
            <p:cNvPicPr>
              <a:picLocks noChangeAspect="1"/>
            </p:cNvPicPr>
            <p:nvPr/>
          </p:nvPicPr>
          <p:blipFill>
            <a:blip r:embed="rId4"/>
            <a:stretch>
              <a:fillRect/>
            </a:stretch>
          </p:blipFill>
          <p:spPr>
            <a:xfrm>
              <a:off x="-472805" y="246646"/>
              <a:ext cx="360000" cy="385115"/>
            </a:xfrm>
            <a:prstGeom prst="rect">
              <a:avLst/>
            </a:prstGeom>
          </p:spPr>
        </p:pic>
        <p:pic>
          <p:nvPicPr>
            <p:cNvPr id="19" name="Billede 36"/>
            <p:cNvPicPr>
              <a:picLocks noChangeAspect="1"/>
            </p:cNvPicPr>
            <p:nvPr/>
          </p:nvPicPr>
          <p:blipFill>
            <a:blip r:embed="rId5"/>
            <a:stretch>
              <a:fillRect/>
            </a:stretch>
          </p:blipFill>
          <p:spPr>
            <a:xfrm>
              <a:off x="-472805" y="1125489"/>
              <a:ext cx="360000" cy="343255"/>
            </a:xfrm>
            <a:prstGeom prst="rect">
              <a:avLst/>
            </a:prstGeom>
          </p:spPr>
        </p:pic>
        <p:pic>
          <p:nvPicPr>
            <p:cNvPr id="20" name="Billede 37"/>
            <p:cNvPicPr>
              <a:picLocks noChangeAspect="1"/>
            </p:cNvPicPr>
            <p:nvPr/>
          </p:nvPicPr>
          <p:blipFill>
            <a:blip r:embed="rId6"/>
            <a:stretch>
              <a:fillRect/>
            </a:stretch>
          </p:blipFill>
          <p:spPr>
            <a:xfrm>
              <a:off x="-472805" y="1893415"/>
              <a:ext cx="360000" cy="369231"/>
            </a:xfrm>
            <a:prstGeom prst="rect">
              <a:avLst/>
            </a:prstGeom>
          </p:spPr>
        </p:pic>
        <p:sp>
          <p:nvSpPr>
            <p:cNvPr id="21"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2"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23"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24"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
        <p:nvSpPr>
          <p:cNvPr id="2" name="Pladsholder til slidenummer 1">
            <a:extLst>
              <a:ext uri="{FF2B5EF4-FFF2-40B4-BE49-F238E27FC236}">
                <a16:creationId xmlns:a16="http://schemas.microsoft.com/office/drawing/2014/main" id="{254F5B15-305C-480C-9F8A-E36943CDD22B}"/>
              </a:ext>
            </a:extLst>
          </p:cNvPr>
          <p:cNvSpPr>
            <a:spLocks noGrp="1"/>
          </p:cNvSpPr>
          <p:nvPr>
            <p:ph type="sldNum" sz="quarter" idx="14"/>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8676127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øjrebillede + tekst, rød">
    <p:bg>
      <p:bgPr>
        <a:solidFill>
          <a:srgbClr val="BF1D30"/>
        </a:solidFill>
        <a:effectLst/>
      </p:bgPr>
    </p:bg>
    <p:spTree>
      <p:nvGrpSpPr>
        <p:cNvPr id="1" name=""/>
        <p:cNvGrpSpPr/>
        <p:nvPr/>
      </p:nvGrpSpPr>
      <p:grpSpPr>
        <a:xfrm>
          <a:off x="0" y="0"/>
          <a:ext cx="0" cy="0"/>
          <a:chOff x="0" y="0"/>
          <a:chExt cx="0" cy="0"/>
        </a:xfrm>
      </p:grpSpPr>
      <p:sp>
        <p:nvSpPr>
          <p:cNvPr id="3" name="Shape 39"/>
          <p:cNvSpPr>
            <a:spLocks noGrp="1"/>
          </p:cNvSpPr>
          <p:nvPr>
            <p:ph type="pic" sz="quarter" idx="13" hasCustomPrompt="1"/>
          </p:nvPr>
        </p:nvSpPr>
        <p:spPr>
          <a:xfrm>
            <a:off x="6093598" y="0"/>
            <a:ext cx="6098401" cy="6858000"/>
          </a:xfrm>
          <a:prstGeom prst="rect">
            <a:avLst/>
          </a:prstGeom>
          <a:solidFill>
            <a:schemeClr val="bg1">
              <a:lumMod val="95000"/>
            </a:schemeClr>
          </a:solidFill>
        </p:spPr>
        <p:txBody>
          <a:bodyPr lIns="91439" tIns="45719" rIns="91439" bIns="45719" anchor="t">
            <a:noAutofit/>
          </a:bodyPr>
          <a:lstStyle>
            <a:lvl1pPr marL="0" indent="0">
              <a:buFontTx/>
              <a:buNone/>
              <a:defRPr b="0" i="0" baseline="0">
                <a:solidFill>
                  <a:srgbClr val="000000"/>
                </a:solidFill>
                <a:latin typeface="+mn-lt"/>
                <a:ea typeface="Inter" panose="020B0502030000000004" pitchFamily="34" charset="0"/>
                <a:cs typeface="Segoe UI" panose="020B0502040204020203" pitchFamily="34" charset="0"/>
              </a:defRPr>
            </a:lvl1pPr>
          </a:lstStyle>
          <a:p>
            <a:r>
              <a:rPr lang="da-DK" noProof="0" dirty="0"/>
              <a:t>Billede</a:t>
            </a:r>
          </a:p>
        </p:txBody>
      </p:sp>
      <p:sp>
        <p:nvSpPr>
          <p:cNvPr id="4" name="Pladsholder til tekst 2">
            <a:extLst>
              <a:ext uri="{FF2B5EF4-FFF2-40B4-BE49-F238E27FC236}">
                <a16:creationId xmlns:a16="http://schemas.microsoft.com/office/drawing/2014/main" id="{82BECF1A-E566-764A-8530-25CC511C9FD8}"/>
              </a:ext>
            </a:extLst>
          </p:cNvPr>
          <p:cNvSpPr>
            <a:spLocks noGrp="1"/>
          </p:cNvSpPr>
          <p:nvPr>
            <p:ph type="body" sz="quarter" idx="14" hasCustomPrompt="1"/>
          </p:nvPr>
        </p:nvSpPr>
        <p:spPr>
          <a:xfrm>
            <a:off x="716400" y="1566000"/>
            <a:ext cx="4623604" cy="4284000"/>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Tekst</a:t>
            </a:r>
          </a:p>
        </p:txBody>
      </p:sp>
      <p:sp>
        <p:nvSpPr>
          <p:cNvPr id="2" name="Titel 1"/>
          <p:cNvSpPr>
            <a:spLocks noGrp="1"/>
          </p:cNvSpPr>
          <p:nvPr>
            <p:ph type="title" hasCustomPrompt="1"/>
          </p:nvPr>
        </p:nvSpPr>
        <p:spPr>
          <a:xfrm>
            <a:off x="716400" y="655610"/>
            <a:ext cx="4623604" cy="566904"/>
          </a:xfrm>
          <a:prstGeom prst="rect">
            <a:avLst/>
          </a:prstGeom>
        </p:spPr>
        <p:txBody>
          <a:bodyPr/>
          <a:lstStyle>
            <a:lvl1pPr>
              <a:defRPr>
                <a:solidFill>
                  <a:srgbClr val="FFFFFF"/>
                </a:solidFill>
                <a:latin typeface="+mj-lt"/>
                <a:cs typeface="Segoe UI" panose="020B0502040204020203" pitchFamily="34" charset="0"/>
              </a:defRPr>
            </a:lvl1pPr>
          </a:lstStyle>
          <a:p>
            <a:r>
              <a:rPr lang="da-DK" dirty="0"/>
              <a:t>Overskrift</a:t>
            </a:r>
          </a:p>
        </p:txBody>
      </p:sp>
      <p:pic>
        <p:nvPicPr>
          <p:cNvPr id="20"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14" name="Pladsholder til tekst 5">
            <a:extLst>
              <a:ext uri="{FF2B5EF4-FFF2-40B4-BE49-F238E27FC236}">
                <a16:creationId xmlns:a16="http://schemas.microsoft.com/office/drawing/2014/main" id="{FAEEFF3C-230B-D03D-C500-852407301EF7}"/>
              </a:ext>
            </a:extLst>
          </p:cNvPr>
          <p:cNvSpPr>
            <a:spLocks noGrp="1"/>
          </p:cNvSpPr>
          <p:nvPr>
            <p:ph type="body" sz="quarter" idx="11"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8" name="Gruppe 27"/>
          <p:cNvGrpSpPr/>
          <p:nvPr userDrawn="1"/>
        </p:nvGrpSpPr>
        <p:grpSpPr>
          <a:xfrm>
            <a:off x="-2605293" y="1558131"/>
            <a:ext cx="2160000" cy="4320000"/>
            <a:chOff x="-2272805" y="-11575"/>
            <a:chExt cx="2160000" cy="4320000"/>
          </a:xfrm>
        </p:grpSpPr>
        <p:pic>
          <p:nvPicPr>
            <p:cNvPr id="29" name="Billede 25"/>
            <p:cNvPicPr>
              <a:picLocks noChangeAspect="1"/>
            </p:cNvPicPr>
            <p:nvPr/>
          </p:nvPicPr>
          <p:blipFill>
            <a:blip r:embed="rId4"/>
            <a:stretch>
              <a:fillRect/>
            </a:stretch>
          </p:blipFill>
          <p:spPr>
            <a:xfrm>
              <a:off x="-472805" y="246646"/>
              <a:ext cx="360000" cy="385115"/>
            </a:xfrm>
            <a:prstGeom prst="rect">
              <a:avLst/>
            </a:prstGeom>
          </p:spPr>
        </p:pic>
        <p:pic>
          <p:nvPicPr>
            <p:cNvPr id="30" name="Billede 36"/>
            <p:cNvPicPr>
              <a:picLocks noChangeAspect="1"/>
            </p:cNvPicPr>
            <p:nvPr/>
          </p:nvPicPr>
          <p:blipFill>
            <a:blip r:embed="rId5"/>
            <a:stretch>
              <a:fillRect/>
            </a:stretch>
          </p:blipFill>
          <p:spPr>
            <a:xfrm>
              <a:off x="-472805" y="1125489"/>
              <a:ext cx="360000" cy="343255"/>
            </a:xfrm>
            <a:prstGeom prst="rect">
              <a:avLst/>
            </a:prstGeom>
          </p:spPr>
        </p:pic>
        <p:pic>
          <p:nvPicPr>
            <p:cNvPr id="31" name="Billede 37"/>
            <p:cNvPicPr>
              <a:picLocks noChangeAspect="1"/>
            </p:cNvPicPr>
            <p:nvPr/>
          </p:nvPicPr>
          <p:blipFill>
            <a:blip r:embed="rId6"/>
            <a:stretch>
              <a:fillRect/>
            </a:stretch>
          </p:blipFill>
          <p:spPr>
            <a:xfrm>
              <a:off x="-472805" y="1893415"/>
              <a:ext cx="360000" cy="369231"/>
            </a:xfrm>
            <a:prstGeom prst="rect">
              <a:avLst/>
            </a:prstGeom>
          </p:spPr>
        </p:pic>
        <p:sp>
          <p:nvSpPr>
            <p:cNvPr id="32"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33"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34"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35"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36391499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øjrebillede + tekst, blå">
    <p:bg>
      <p:bgPr>
        <a:solidFill>
          <a:schemeClr val="accent3"/>
        </a:solidFill>
        <a:effectLst/>
      </p:bgPr>
    </p:bg>
    <p:spTree>
      <p:nvGrpSpPr>
        <p:cNvPr id="1" name=""/>
        <p:cNvGrpSpPr/>
        <p:nvPr/>
      </p:nvGrpSpPr>
      <p:grpSpPr>
        <a:xfrm>
          <a:off x="0" y="0"/>
          <a:ext cx="0" cy="0"/>
          <a:chOff x="0" y="0"/>
          <a:chExt cx="0" cy="0"/>
        </a:xfrm>
      </p:grpSpPr>
      <p:sp>
        <p:nvSpPr>
          <p:cNvPr id="19" name="Shape 39"/>
          <p:cNvSpPr>
            <a:spLocks noGrp="1"/>
          </p:cNvSpPr>
          <p:nvPr>
            <p:ph type="pic" sz="quarter" idx="13" hasCustomPrompt="1"/>
          </p:nvPr>
        </p:nvSpPr>
        <p:spPr>
          <a:xfrm>
            <a:off x="6093598" y="0"/>
            <a:ext cx="6098401" cy="6858000"/>
          </a:xfrm>
          <a:prstGeom prst="rect">
            <a:avLst/>
          </a:prstGeom>
          <a:solidFill>
            <a:schemeClr val="bg1">
              <a:lumMod val="95000"/>
            </a:schemeClr>
          </a:solidFill>
        </p:spPr>
        <p:txBody>
          <a:bodyPr lIns="91439" tIns="45719" rIns="91439" bIns="45719" anchor="t">
            <a:noAutofit/>
          </a:bodyPr>
          <a:lstStyle>
            <a:lvl1pPr marL="0" indent="0">
              <a:buFontTx/>
              <a:buNone/>
              <a:defRPr b="0" i="0" baseline="0">
                <a:latin typeface="+mn-lt"/>
                <a:ea typeface="Inter" panose="020B0502030000000004" pitchFamily="34" charset="0"/>
                <a:cs typeface="Segoe UI" panose="020B0502040204020203" pitchFamily="34" charset="0"/>
              </a:defRPr>
            </a:lvl1pPr>
          </a:lstStyle>
          <a:p>
            <a:r>
              <a:rPr lang="da-DK" noProof="0" dirty="0"/>
              <a:t>Billede</a:t>
            </a:r>
          </a:p>
        </p:txBody>
      </p:sp>
      <p:pic>
        <p:nvPicPr>
          <p:cNvPr id="20"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 name="Pladsholder til tekst 2">
            <a:extLst>
              <a:ext uri="{FF2B5EF4-FFF2-40B4-BE49-F238E27FC236}">
                <a16:creationId xmlns:a16="http://schemas.microsoft.com/office/drawing/2014/main" id="{1712A58B-F3A4-7422-7827-29077F237CFB}"/>
              </a:ext>
            </a:extLst>
          </p:cNvPr>
          <p:cNvSpPr>
            <a:spLocks noGrp="1"/>
          </p:cNvSpPr>
          <p:nvPr>
            <p:ph type="body" sz="quarter" idx="14" hasCustomPrompt="1"/>
          </p:nvPr>
        </p:nvSpPr>
        <p:spPr>
          <a:xfrm>
            <a:off x="716400" y="1566000"/>
            <a:ext cx="4623604" cy="4284000"/>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Tekst</a:t>
            </a:r>
          </a:p>
        </p:txBody>
      </p:sp>
      <p:sp>
        <p:nvSpPr>
          <p:cNvPr id="3" name="Titel 1">
            <a:extLst>
              <a:ext uri="{FF2B5EF4-FFF2-40B4-BE49-F238E27FC236}">
                <a16:creationId xmlns:a16="http://schemas.microsoft.com/office/drawing/2014/main" id="{F4D053A4-3CE6-BA48-E81C-A98FBCAB3339}"/>
              </a:ext>
            </a:extLst>
          </p:cNvPr>
          <p:cNvSpPr>
            <a:spLocks noGrp="1"/>
          </p:cNvSpPr>
          <p:nvPr>
            <p:ph type="title" hasCustomPrompt="1"/>
          </p:nvPr>
        </p:nvSpPr>
        <p:spPr>
          <a:xfrm>
            <a:off x="716400" y="655610"/>
            <a:ext cx="4623604" cy="566904"/>
          </a:xfrm>
          <a:prstGeom prst="rect">
            <a:avLst/>
          </a:prstGeom>
        </p:spPr>
        <p:txBody>
          <a:bodyPr/>
          <a:lstStyle>
            <a:lvl1pPr>
              <a:defRPr>
                <a:solidFill>
                  <a:srgbClr val="FFFFFF"/>
                </a:solidFill>
                <a:latin typeface="+mj-lt"/>
                <a:cs typeface="Segoe UI" panose="020B0502040204020203" pitchFamily="34" charset="0"/>
              </a:defRPr>
            </a:lvl1pPr>
          </a:lstStyle>
          <a:p>
            <a:r>
              <a:rPr lang="da-DK" dirty="0"/>
              <a:t>Overskrift</a:t>
            </a:r>
          </a:p>
        </p:txBody>
      </p:sp>
      <p:sp>
        <p:nvSpPr>
          <p:cNvPr id="13" name="Pladsholder til tekst 5">
            <a:extLst>
              <a:ext uri="{FF2B5EF4-FFF2-40B4-BE49-F238E27FC236}">
                <a16:creationId xmlns:a16="http://schemas.microsoft.com/office/drawing/2014/main" id="{BEA80393-EFF2-79D1-285E-188A4AE25629}"/>
              </a:ext>
            </a:extLst>
          </p:cNvPr>
          <p:cNvSpPr>
            <a:spLocks noGrp="1"/>
          </p:cNvSpPr>
          <p:nvPr>
            <p:ph type="body" sz="quarter" idx="11"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1" name="Gruppe 20"/>
          <p:cNvGrpSpPr/>
          <p:nvPr userDrawn="1"/>
        </p:nvGrpSpPr>
        <p:grpSpPr>
          <a:xfrm>
            <a:off x="-2605293" y="1558131"/>
            <a:ext cx="2160000" cy="4320000"/>
            <a:chOff x="-2272805" y="-11575"/>
            <a:chExt cx="2160000" cy="4320000"/>
          </a:xfrm>
        </p:grpSpPr>
        <p:pic>
          <p:nvPicPr>
            <p:cNvPr id="22" name="Billede 25"/>
            <p:cNvPicPr>
              <a:picLocks noChangeAspect="1"/>
            </p:cNvPicPr>
            <p:nvPr/>
          </p:nvPicPr>
          <p:blipFill>
            <a:blip r:embed="rId4"/>
            <a:stretch>
              <a:fillRect/>
            </a:stretch>
          </p:blipFill>
          <p:spPr>
            <a:xfrm>
              <a:off x="-472805" y="246646"/>
              <a:ext cx="360000" cy="385115"/>
            </a:xfrm>
            <a:prstGeom prst="rect">
              <a:avLst/>
            </a:prstGeom>
          </p:spPr>
        </p:pic>
        <p:pic>
          <p:nvPicPr>
            <p:cNvPr id="23" name="Billede 36"/>
            <p:cNvPicPr>
              <a:picLocks noChangeAspect="1"/>
            </p:cNvPicPr>
            <p:nvPr/>
          </p:nvPicPr>
          <p:blipFill>
            <a:blip r:embed="rId5"/>
            <a:stretch>
              <a:fillRect/>
            </a:stretch>
          </p:blipFill>
          <p:spPr>
            <a:xfrm>
              <a:off x="-472805" y="1125489"/>
              <a:ext cx="360000" cy="343255"/>
            </a:xfrm>
            <a:prstGeom prst="rect">
              <a:avLst/>
            </a:prstGeom>
          </p:spPr>
        </p:pic>
        <p:pic>
          <p:nvPicPr>
            <p:cNvPr id="24" name="Billede 37"/>
            <p:cNvPicPr>
              <a:picLocks noChangeAspect="1"/>
            </p:cNvPicPr>
            <p:nvPr/>
          </p:nvPicPr>
          <p:blipFill>
            <a:blip r:embed="rId6"/>
            <a:stretch>
              <a:fillRect/>
            </a:stretch>
          </p:blipFill>
          <p:spPr>
            <a:xfrm>
              <a:off x="-472805" y="1893415"/>
              <a:ext cx="360000" cy="369231"/>
            </a:xfrm>
            <a:prstGeom prst="rect">
              <a:avLst/>
            </a:prstGeom>
          </p:spPr>
        </p:pic>
        <p:sp>
          <p:nvSpPr>
            <p:cNvPr id="25"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6"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27"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28"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11282419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øjrebillede + tekst, grøn">
    <p:bg>
      <p:bgPr>
        <a:solidFill>
          <a:schemeClr val="accent2"/>
        </a:solidFill>
        <a:effectLst/>
      </p:bgPr>
    </p:bg>
    <p:spTree>
      <p:nvGrpSpPr>
        <p:cNvPr id="1" name=""/>
        <p:cNvGrpSpPr/>
        <p:nvPr/>
      </p:nvGrpSpPr>
      <p:grpSpPr>
        <a:xfrm>
          <a:off x="0" y="0"/>
          <a:ext cx="0" cy="0"/>
          <a:chOff x="0" y="0"/>
          <a:chExt cx="0" cy="0"/>
        </a:xfrm>
      </p:grpSpPr>
      <p:sp>
        <p:nvSpPr>
          <p:cNvPr id="19" name="Shape 39"/>
          <p:cNvSpPr>
            <a:spLocks noGrp="1"/>
          </p:cNvSpPr>
          <p:nvPr>
            <p:ph type="pic" sz="quarter" idx="13" hasCustomPrompt="1"/>
          </p:nvPr>
        </p:nvSpPr>
        <p:spPr>
          <a:xfrm>
            <a:off x="6093598" y="0"/>
            <a:ext cx="6098401" cy="6858000"/>
          </a:xfrm>
          <a:prstGeom prst="rect">
            <a:avLst/>
          </a:prstGeom>
          <a:solidFill>
            <a:schemeClr val="bg1">
              <a:lumMod val="95000"/>
            </a:schemeClr>
          </a:solidFill>
        </p:spPr>
        <p:txBody>
          <a:bodyPr lIns="91439" tIns="45719" rIns="91439" bIns="45719" anchor="t">
            <a:noAutofit/>
          </a:bodyPr>
          <a:lstStyle>
            <a:lvl1pPr marL="0" indent="0">
              <a:buFontTx/>
              <a:buNone/>
              <a:defRPr b="0" i="0" baseline="0">
                <a:latin typeface="+mn-lt"/>
                <a:ea typeface="Inter" panose="020B0502030000000004" pitchFamily="34" charset="0"/>
                <a:cs typeface="Segoe UI" panose="020B0502040204020203" pitchFamily="34" charset="0"/>
              </a:defRPr>
            </a:lvl1pPr>
          </a:lstStyle>
          <a:p>
            <a:r>
              <a:rPr lang="da-DK" noProof="0" dirty="0"/>
              <a:t>Billede</a:t>
            </a:r>
          </a:p>
        </p:txBody>
      </p:sp>
      <p:pic>
        <p:nvPicPr>
          <p:cNvPr id="20"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 name="Pladsholder til tekst 2">
            <a:extLst>
              <a:ext uri="{FF2B5EF4-FFF2-40B4-BE49-F238E27FC236}">
                <a16:creationId xmlns:a16="http://schemas.microsoft.com/office/drawing/2014/main" id="{5587D8D3-8365-BA81-4B28-9E896741A1F1}"/>
              </a:ext>
            </a:extLst>
          </p:cNvPr>
          <p:cNvSpPr>
            <a:spLocks noGrp="1"/>
          </p:cNvSpPr>
          <p:nvPr>
            <p:ph type="body" sz="quarter" idx="14" hasCustomPrompt="1"/>
          </p:nvPr>
        </p:nvSpPr>
        <p:spPr>
          <a:xfrm>
            <a:off x="716400" y="1566000"/>
            <a:ext cx="4623604" cy="4284000"/>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Tekst</a:t>
            </a:r>
          </a:p>
        </p:txBody>
      </p:sp>
      <p:sp>
        <p:nvSpPr>
          <p:cNvPr id="3" name="Titel 1">
            <a:extLst>
              <a:ext uri="{FF2B5EF4-FFF2-40B4-BE49-F238E27FC236}">
                <a16:creationId xmlns:a16="http://schemas.microsoft.com/office/drawing/2014/main" id="{E2EE73D1-7019-624F-525C-06BAC26D06CD}"/>
              </a:ext>
            </a:extLst>
          </p:cNvPr>
          <p:cNvSpPr>
            <a:spLocks noGrp="1"/>
          </p:cNvSpPr>
          <p:nvPr>
            <p:ph type="title" hasCustomPrompt="1"/>
          </p:nvPr>
        </p:nvSpPr>
        <p:spPr>
          <a:xfrm>
            <a:off x="716400" y="655610"/>
            <a:ext cx="4623604" cy="566904"/>
          </a:xfrm>
          <a:prstGeom prst="rect">
            <a:avLst/>
          </a:prstGeom>
        </p:spPr>
        <p:txBody>
          <a:bodyPr/>
          <a:lstStyle>
            <a:lvl1pPr>
              <a:defRPr>
                <a:solidFill>
                  <a:srgbClr val="FFFFFF"/>
                </a:solidFill>
                <a:latin typeface="+mj-lt"/>
                <a:cs typeface="Segoe UI" panose="020B0502040204020203" pitchFamily="34" charset="0"/>
              </a:defRPr>
            </a:lvl1pPr>
          </a:lstStyle>
          <a:p>
            <a:r>
              <a:rPr lang="da-DK" dirty="0"/>
              <a:t>Overskrift</a:t>
            </a:r>
          </a:p>
        </p:txBody>
      </p:sp>
      <p:sp>
        <p:nvSpPr>
          <p:cNvPr id="13" name="Pladsholder til tekst 5">
            <a:extLst>
              <a:ext uri="{FF2B5EF4-FFF2-40B4-BE49-F238E27FC236}">
                <a16:creationId xmlns:a16="http://schemas.microsoft.com/office/drawing/2014/main" id="{CC169BD7-DD4F-76EA-4907-14AEBB48D972}"/>
              </a:ext>
            </a:extLst>
          </p:cNvPr>
          <p:cNvSpPr>
            <a:spLocks noGrp="1"/>
          </p:cNvSpPr>
          <p:nvPr>
            <p:ph type="body" sz="quarter" idx="11"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1" name="Gruppe 20"/>
          <p:cNvGrpSpPr/>
          <p:nvPr userDrawn="1"/>
        </p:nvGrpSpPr>
        <p:grpSpPr>
          <a:xfrm>
            <a:off x="-2605293" y="1558131"/>
            <a:ext cx="2160000" cy="4320000"/>
            <a:chOff x="-2272805" y="-11575"/>
            <a:chExt cx="2160000" cy="4320000"/>
          </a:xfrm>
        </p:grpSpPr>
        <p:pic>
          <p:nvPicPr>
            <p:cNvPr id="22" name="Billede 25"/>
            <p:cNvPicPr>
              <a:picLocks noChangeAspect="1"/>
            </p:cNvPicPr>
            <p:nvPr/>
          </p:nvPicPr>
          <p:blipFill>
            <a:blip r:embed="rId4"/>
            <a:stretch>
              <a:fillRect/>
            </a:stretch>
          </p:blipFill>
          <p:spPr>
            <a:xfrm>
              <a:off x="-472805" y="246646"/>
              <a:ext cx="360000" cy="385115"/>
            </a:xfrm>
            <a:prstGeom prst="rect">
              <a:avLst/>
            </a:prstGeom>
          </p:spPr>
        </p:pic>
        <p:pic>
          <p:nvPicPr>
            <p:cNvPr id="23" name="Billede 36"/>
            <p:cNvPicPr>
              <a:picLocks noChangeAspect="1"/>
            </p:cNvPicPr>
            <p:nvPr/>
          </p:nvPicPr>
          <p:blipFill>
            <a:blip r:embed="rId5"/>
            <a:stretch>
              <a:fillRect/>
            </a:stretch>
          </p:blipFill>
          <p:spPr>
            <a:xfrm>
              <a:off x="-472805" y="1125489"/>
              <a:ext cx="360000" cy="343255"/>
            </a:xfrm>
            <a:prstGeom prst="rect">
              <a:avLst/>
            </a:prstGeom>
          </p:spPr>
        </p:pic>
        <p:pic>
          <p:nvPicPr>
            <p:cNvPr id="24" name="Billede 37"/>
            <p:cNvPicPr>
              <a:picLocks noChangeAspect="1"/>
            </p:cNvPicPr>
            <p:nvPr/>
          </p:nvPicPr>
          <p:blipFill>
            <a:blip r:embed="rId6"/>
            <a:stretch>
              <a:fillRect/>
            </a:stretch>
          </p:blipFill>
          <p:spPr>
            <a:xfrm>
              <a:off x="-472805" y="1893415"/>
              <a:ext cx="360000" cy="369231"/>
            </a:xfrm>
            <a:prstGeom prst="rect">
              <a:avLst/>
            </a:prstGeom>
          </p:spPr>
        </p:pic>
        <p:sp>
          <p:nvSpPr>
            <p:cNvPr id="25"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6"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27"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28"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3513073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øjrebillede + tekst, hvid">
    <p:spTree>
      <p:nvGrpSpPr>
        <p:cNvPr id="1" name=""/>
        <p:cNvGrpSpPr/>
        <p:nvPr/>
      </p:nvGrpSpPr>
      <p:grpSpPr>
        <a:xfrm>
          <a:off x="0" y="0"/>
          <a:ext cx="0" cy="0"/>
          <a:chOff x="0" y="0"/>
          <a:chExt cx="0" cy="0"/>
        </a:xfrm>
      </p:grpSpPr>
      <p:sp>
        <p:nvSpPr>
          <p:cNvPr id="11" name="Pladsholder til tekst 2">
            <a:extLst>
              <a:ext uri="{FF2B5EF4-FFF2-40B4-BE49-F238E27FC236}">
                <a16:creationId xmlns:a16="http://schemas.microsoft.com/office/drawing/2014/main" id="{603E00D8-5F1B-924E-87D4-4FF40B64737E}"/>
              </a:ext>
            </a:extLst>
          </p:cNvPr>
          <p:cNvSpPr>
            <a:spLocks noGrp="1"/>
          </p:cNvSpPr>
          <p:nvPr>
            <p:ph type="body" sz="quarter" idx="10" hasCustomPrompt="1"/>
          </p:nvPr>
        </p:nvSpPr>
        <p:spPr>
          <a:xfrm>
            <a:off x="732167" y="2254399"/>
            <a:ext cx="4138924" cy="3890762"/>
          </a:xfrm>
          <a:prstGeom prst="rect">
            <a:avLst/>
          </a:prstGeom>
        </p:spPr>
        <p:txBody>
          <a:bodyPr lIns="50400" tIns="50400" rIns="50400" numCol="1" spcCol="684000" anchor="t">
            <a:noAutofit/>
          </a:bodyPr>
          <a:lstStyle>
            <a:lvl1pPr marL="0" indent="0">
              <a:lnSpc>
                <a:spcPct val="100000"/>
              </a:lnSpc>
              <a:buNone/>
              <a:defRPr sz="1800" b="0" spc="0">
                <a:latin typeface="+mn-lt"/>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19" name="Shape 1032"/>
          <p:cNvSpPr txBox="1">
            <a:spLocks/>
          </p:cNvSpPr>
          <p:nvPr userDrawn="1"/>
        </p:nvSpPr>
        <p:spPr>
          <a:xfrm>
            <a:off x="732166" y="1012923"/>
            <a:ext cx="4572679" cy="90966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3600" b="1" i="0" kern="1200">
                <a:solidFill>
                  <a:schemeClr val="tx1"/>
                </a:solidFill>
                <a:latin typeface="+mj-lt"/>
                <a:ea typeface="Inter" panose="020B0502030000000004" pitchFamily="34" charset="0"/>
                <a:cs typeface="+mj-cs"/>
              </a:defRPr>
            </a:lvl1pPr>
          </a:lstStyle>
          <a:p>
            <a:r>
              <a:rPr lang="da-DK" dirty="0"/>
              <a:t>Overskrift	</a:t>
            </a:r>
          </a:p>
        </p:txBody>
      </p:sp>
      <p:sp>
        <p:nvSpPr>
          <p:cNvPr id="23" name="Pladsholder til tekst 2">
            <a:extLst>
              <a:ext uri="{FF2B5EF4-FFF2-40B4-BE49-F238E27FC236}">
                <a16:creationId xmlns:a16="http://schemas.microsoft.com/office/drawing/2014/main" id="{603E00D8-5F1B-924E-87D4-4FF40B64737E}"/>
              </a:ext>
            </a:extLst>
          </p:cNvPr>
          <p:cNvSpPr>
            <a:spLocks noGrp="1"/>
          </p:cNvSpPr>
          <p:nvPr>
            <p:ph type="body" sz="quarter" idx="11" hasCustomPrompt="1"/>
          </p:nvPr>
        </p:nvSpPr>
        <p:spPr>
          <a:xfrm>
            <a:off x="6824747" y="1566000"/>
            <a:ext cx="4640422" cy="428400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mn-lt"/>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25" name="Shape 942"/>
          <p:cNvSpPr>
            <a:spLocks noGrp="1"/>
          </p:cNvSpPr>
          <p:nvPr>
            <p:ph type="pic" idx="13" hasCustomPrompt="1"/>
          </p:nvPr>
        </p:nvSpPr>
        <p:spPr>
          <a:xfrm>
            <a:off x="0" y="0"/>
            <a:ext cx="6098400" cy="6857967"/>
          </a:xfrm>
          <a:prstGeom prst="rect">
            <a:avLst/>
          </a:prstGeom>
          <a:solidFill>
            <a:schemeClr val="bg1">
              <a:lumMod val="95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mn-lt"/>
                <a:ea typeface="Inter" panose="020B0502030000000004" pitchFamily="34" charset="0"/>
                <a:cs typeface="Segoe UI" panose="020B0502040204020203" pitchFamily="34" charset="0"/>
              </a:defRPr>
            </a:lvl1pPr>
          </a:lstStyle>
          <a:p>
            <a:r>
              <a:rPr lang="da-DK" noProof="0" dirty="0"/>
              <a:t>Billede</a:t>
            </a:r>
          </a:p>
        </p:txBody>
      </p:sp>
      <p:sp>
        <p:nvSpPr>
          <p:cNvPr id="2" name="Titel 1">
            <a:extLst>
              <a:ext uri="{FF2B5EF4-FFF2-40B4-BE49-F238E27FC236}">
                <a16:creationId xmlns:a16="http://schemas.microsoft.com/office/drawing/2014/main" id="{B6772B39-CAE1-110F-EFD8-65159B965540}"/>
              </a:ext>
            </a:extLst>
          </p:cNvPr>
          <p:cNvSpPr>
            <a:spLocks noGrp="1"/>
          </p:cNvSpPr>
          <p:nvPr>
            <p:ph type="title" hasCustomPrompt="1"/>
          </p:nvPr>
        </p:nvSpPr>
        <p:spPr>
          <a:xfrm>
            <a:off x="6824746" y="655609"/>
            <a:ext cx="4652145" cy="576843"/>
          </a:xfrm>
          <a:prstGeom prst="rect">
            <a:avLst/>
          </a:prstGeom>
        </p:spPr>
        <p:txBody>
          <a:bodyPr/>
          <a:lstStyle>
            <a:lvl1pPr>
              <a:defRPr>
                <a:solidFill>
                  <a:srgbClr val="000000"/>
                </a:solidFill>
              </a:defRPr>
            </a:lvl1pPr>
          </a:lstStyle>
          <a:p>
            <a:r>
              <a:rPr lang="da-DK" dirty="0"/>
              <a:t>Overskrift</a:t>
            </a:r>
            <a:endParaRPr lang="en-GB" dirty="0"/>
          </a:p>
        </p:txBody>
      </p:sp>
      <p:sp>
        <p:nvSpPr>
          <p:cNvPr id="3" name="Pladsholder til tekst 5">
            <a:extLst>
              <a:ext uri="{FF2B5EF4-FFF2-40B4-BE49-F238E27FC236}">
                <a16:creationId xmlns:a16="http://schemas.microsoft.com/office/drawing/2014/main" id="{465A5E6F-6D07-D57E-EFE3-A141D709D517}"/>
              </a:ext>
            </a:extLst>
          </p:cNvPr>
          <p:cNvSpPr>
            <a:spLocks noGrp="1"/>
          </p:cNvSpPr>
          <p:nvPr>
            <p:ph type="body" sz="quarter" idx="14" hasCustomPrompt="1"/>
          </p:nvPr>
        </p:nvSpPr>
        <p:spPr>
          <a:xfrm>
            <a:off x="6824745" y="6471911"/>
            <a:ext cx="3834903"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0" name="Gruppe 19"/>
          <p:cNvGrpSpPr/>
          <p:nvPr userDrawn="1"/>
        </p:nvGrpSpPr>
        <p:grpSpPr>
          <a:xfrm>
            <a:off x="-2605293" y="1558131"/>
            <a:ext cx="2160000" cy="4320000"/>
            <a:chOff x="-2272805" y="-11575"/>
            <a:chExt cx="2160000" cy="4320000"/>
          </a:xfrm>
        </p:grpSpPr>
        <p:pic>
          <p:nvPicPr>
            <p:cNvPr id="21" name="Billede 25"/>
            <p:cNvPicPr>
              <a:picLocks noChangeAspect="1"/>
            </p:cNvPicPr>
            <p:nvPr/>
          </p:nvPicPr>
          <p:blipFill>
            <a:blip r:embed="rId2"/>
            <a:stretch>
              <a:fillRect/>
            </a:stretch>
          </p:blipFill>
          <p:spPr>
            <a:xfrm>
              <a:off x="-472805" y="246646"/>
              <a:ext cx="360000" cy="385115"/>
            </a:xfrm>
            <a:prstGeom prst="rect">
              <a:avLst/>
            </a:prstGeom>
          </p:spPr>
        </p:pic>
        <p:pic>
          <p:nvPicPr>
            <p:cNvPr id="22" name="Billede 36"/>
            <p:cNvPicPr>
              <a:picLocks noChangeAspect="1"/>
            </p:cNvPicPr>
            <p:nvPr/>
          </p:nvPicPr>
          <p:blipFill>
            <a:blip r:embed="rId3"/>
            <a:stretch>
              <a:fillRect/>
            </a:stretch>
          </p:blipFill>
          <p:spPr>
            <a:xfrm>
              <a:off x="-472805" y="1125489"/>
              <a:ext cx="360000" cy="343255"/>
            </a:xfrm>
            <a:prstGeom prst="rect">
              <a:avLst/>
            </a:prstGeom>
          </p:spPr>
        </p:pic>
        <p:pic>
          <p:nvPicPr>
            <p:cNvPr id="24" name="Billede 37"/>
            <p:cNvPicPr>
              <a:picLocks noChangeAspect="1"/>
            </p:cNvPicPr>
            <p:nvPr/>
          </p:nvPicPr>
          <p:blipFill>
            <a:blip r:embed="rId4"/>
            <a:stretch>
              <a:fillRect/>
            </a:stretch>
          </p:blipFill>
          <p:spPr>
            <a:xfrm>
              <a:off x="-472805" y="1893415"/>
              <a:ext cx="360000" cy="369231"/>
            </a:xfrm>
            <a:prstGeom prst="rect">
              <a:avLst/>
            </a:prstGeom>
          </p:spPr>
        </p:pic>
        <p:sp>
          <p:nvSpPr>
            <p:cNvPr id="26"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7"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2"/>
            <a:stretch>
              <a:fillRect/>
            </a:stretch>
          </p:blipFill>
          <p:spPr>
            <a:xfrm>
              <a:off x="-472805" y="246646"/>
              <a:ext cx="360000" cy="385115"/>
            </a:xfrm>
            <a:prstGeom prst="rect">
              <a:avLst/>
            </a:prstGeom>
          </p:spPr>
        </p:pic>
        <p:pic>
          <p:nvPicPr>
            <p:cNvPr id="28"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3"/>
            <a:stretch>
              <a:fillRect/>
            </a:stretch>
          </p:blipFill>
          <p:spPr>
            <a:xfrm>
              <a:off x="-472805" y="1125489"/>
              <a:ext cx="360000" cy="343255"/>
            </a:xfrm>
            <a:prstGeom prst="rect">
              <a:avLst/>
            </a:prstGeom>
          </p:spPr>
        </p:pic>
        <p:pic>
          <p:nvPicPr>
            <p:cNvPr id="29"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4"/>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3870305238"/>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og tekst, 2 spalter, rød/hvid">
    <p:bg>
      <p:bgPr>
        <a:solidFill>
          <a:srgbClr val="BF1D30"/>
        </a:solidFill>
        <a:effectLst/>
      </p:bgPr>
    </p:bg>
    <p:spTree>
      <p:nvGrpSpPr>
        <p:cNvPr id="1" name=""/>
        <p:cNvGrpSpPr/>
        <p:nvPr/>
      </p:nvGrpSpPr>
      <p:grpSpPr>
        <a:xfrm>
          <a:off x="0" y="0"/>
          <a:ext cx="0" cy="0"/>
          <a:chOff x="0" y="0"/>
          <a:chExt cx="0" cy="0"/>
        </a:xfrm>
      </p:grpSpPr>
      <p:sp>
        <p:nvSpPr>
          <p:cNvPr id="13" name="Rectangle 12"/>
          <p:cNvSpPr/>
          <p:nvPr userDrawn="1"/>
        </p:nvSpPr>
        <p:spPr>
          <a:xfrm>
            <a:off x="6093598" y="0"/>
            <a:ext cx="609840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ladsholder til tekst 2">
            <a:extLst>
              <a:ext uri="{FF2B5EF4-FFF2-40B4-BE49-F238E27FC236}">
                <a16:creationId xmlns:a16="http://schemas.microsoft.com/office/drawing/2014/main" id="{82BECF1A-E566-764A-8530-25CC511C9FD8}"/>
              </a:ext>
            </a:extLst>
          </p:cNvPr>
          <p:cNvSpPr>
            <a:spLocks noGrp="1"/>
          </p:cNvSpPr>
          <p:nvPr>
            <p:ph type="body" sz="quarter" idx="14" hasCustomPrompt="1"/>
          </p:nvPr>
        </p:nvSpPr>
        <p:spPr>
          <a:xfrm>
            <a:off x="732167" y="1566000"/>
            <a:ext cx="4623604" cy="4284000"/>
          </a:xfrm>
          <a:prstGeom prst="rect">
            <a:avLst/>
          </a:prstGeom>
        </p:spPr>
        <p:txBody>
          <a:bodyPr anchor="t">
            <a:noAutofit/>
          </a:bodyPr>
          <a:lstStyle>
            <a:lvl1pPr marL="0" indent="0">
              <a:lnSpc>
                <a:spcPct val="100000"/>
              </a:lnSpc>
              <a:buFontTx/>
              <a:buNone/>
              <a:defRPr sz="1800">
                <a:solidFill>
                  <a:schemeClr val="bg1"/>
                </a:solidFill>
                <a:latin typeface="+mn-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Tekst</a:t>
            </a:r>
          </a:p>
        </p:txBody>
      </p:sp>
      <p:sp>
        <p:nvSpPr>
          <p:cNvPr id="2" name="Titel 1"/>
          <p:cNvSpPr>
            <a:spLocks noGrp="1"/>
          </p:cNvSpPr>
          <p:nvPr>
            <p:ph type="title" hasCustomPrompt="1"/>
          </p:nvPr>
        </p:nvSpPr>
        <p:spPr>
          <a:xfrm>
            <a:off x="732166" y="655200"/>
            <a:ext cx="4623604" cy="566904"/>
          </a:xfrm>
          <a:prstGeom prst="rect">
            <a:avLst/>
          </a:prstGeom>
        </p:spPr>
        <p:txBody>
          <a:bodyPr/>
          <a:lstStyle>
            <a:lvl1pPr>
              <a:defRPr>
                <a:solidFill>
                  <a:schemeClr val="bg1"/>
                </a:solidFill>
                <a:latin typeface="+mj-lt"/>
                <a:cs typeface="Segoe UI" panose="020B0502040204020203" pitchFamily="34" charset="0"/>
              </a:defRPr>
            </a:lvl1pPr>
          </a:lstStyle>
          <a:p>
            <a:r>
              <a:rPr lang="da-DK" dirty="0"/>
              <a:t>Overskrift</a:t>
            </a:r>
          </a:p>
        </p:txBody>
      </p:sp>
      <p:pic>
        <p:nvPicPr>
          <p:cNvPr id="20"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1" name="Pladsholder til tekst 2">
            <a:extLst>
              <a:ext uri="{FF2B5EF4-FFF2-40B4-BE49-F238E27FC236}">
                <a16:creationId xmlns:a16="http://schemas.microsoft.com/office/drawing/2014/main" id="{603E00D8-5F1B-924E-87D4-4FF40B64737E}"/>
              </a:ext>
            </a:extLst>
          </p:cNvPr>
          <p:cNvSpPr>
            <a:spLocks noGrp="1"/>
          </p:cNvSpPr>
          <p:nvPr>
            <p:ph type="body" sz="quarter" idx="11" hasCustomPrompt="1"/>
          </p:nvPr>
        </p:nvSpPr>
        <p:spPr>
          <a:xfrm>
            <a:off x="6824747" y="1566000"/>
            <a:ext cx="4640422" cy="428400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mn-lt"/>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3" name="Pladsholder til tekst 2">
            <a:extLst>
              <a:ext uri="{FF2B5EF4-FFF2-40B4-BE49-F238E27FC236}">
                <a16:creationId xmlns:a16="http://schemas.microsoft.com/office/drawing/2014/main" id="{9B09F8EA-99F0-3886-974C-8FECA4305B63}"/>
              </a:ext>
            </a:extLst>
          </p:cNvPr>
          <p:cNvSpPr>
            <a:spLocks noGrp="1"/>
          </p:cNvSpPr>
          <p:nvPr>
            <p:ph type="body" sz="quarter" idx="15" hasCustomPrompt="1"/>
          </p:nvPr>
        </p:nvSpPr>
        <p:spPr>
          <a:xfrm>
            <a:off x="6824746" y="655200"/>
            <a:ext cx="4635087" cy="590753"/>
          </a:xfrm>
          <a:prstGeom prst="rect">
            <a:avLst/>
          </a:prstGeom>
        </p:spPr>
        <p:txBody>
          <a:bodyPr anchor="t">
            <a:noAutofit/>
          </a:bodyPr>
          <a:lstStyle>
            <a:lvl1pPr marL="0" indent="0">
              <a:lnSpc>
                <a:spcPct val="100000"/>
              </a:lnSpc>
              <a:buFontTx/>
              <a:buNone/>
              <a:defRPr sz="3300" b="1">
                <a:solidFill>
                  <a:srgbClr val="000000"/>
                </a:solidFill>
                <a:latin typeface="+mj-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Overskrift</a:t>
            </a:r>
          </a:p>
        </p:txBody>
      </p:sp>
      <p:sp>
        <p:nvSpPr>
          <p:cNvPr id="19" name="Pladsholder til tekst 5">
            <a:extLst>
              <a:ext uri="{FF2B5EF4-FFF2-40B4-BE49-F238E27FC236}">
                <a16:creationId xmlns:a16="http://schemas.microsoft.com/office/drawing/2014/main" id="{22133C52-1501-2D30-8671-2A3A5CD88871}"/>
              </a:ext>
            </a:extLst>
          </p:cNvPr>
          <p:cNvSpPr>
            <a:spLocks noGrp="1"/>
          </p:cNvSpPr>
          <p:nvPr>
            <p:ph type="body" sz="quarter" idx="16"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2" name="Gruppe 21"/>
          <p:cNvGrpSpPr/>
          <p:nvPr userDrawn="1"/>
        </p:nvGrpSpPr>
        <p:grpSpPr>
          <a:xfrm>
            <a:off x="-2605293" y="1558131"/>
            <a:ext cx="2160000" cy="4320000"/>
            <a:chOff x="-2272805" y="-11575"/>
            <a:chExt cx="2160000" cy="4320000"/>
          </a:xfrm>
        </p:grpSpPr>
        <p:pic>
          <p:nvPicPr>
            <p:cNvPr id="23" name="Billede 25"/>
            <p:cNvPicPr>
              <a:picLocks noChangeAspect="1"/>
            </p:cNvPicPr>
            <p:nvPr/>
          </p:nvPicPr>
          <p:blipFill>
            <a:blip r:embed="rId4"/>
            <a:stretch>
              <a:fillRect/>
            </a:stretch>
          </p:blipFill>
          <p:spPr>
            <a:xfrm>
              <a:off x="-472805" y="246646"/>
              <a:ext cx="360000" cy="385115"/>
            </a:xfrm>
            <a:prstGeom prst="rect">
              <a:avLst/>
            </a:prstGeom>
          </p:spPr>
        </p:pic>
        <p:pic>
          <p:nvPicPr>
            <p:cNvPr id="24" name="Billede 36"/>
            <p:cNvPicPr>
              <a:picLocks noChangeAspect="1"/>
            </p:cNvPicPr>
            <p:nvPr/>
          </p:nvPicPr>
          <p:blipFill>
            <a:blip r:embed="rId5"/>
            <a:stretch>
              <a:fillRect/>
            </a:stretch>
          </p:blipFill>
          <p:spPr>
            <a:xfrm>
              <a:off x="-472805" y="1125489"/>
              <a:ext cx="360000" cy="343255"/>
            </a:xfrm>
            <a:prstGeom prst="rect">
              <a:avLst/>
            </a:prstGeom>
          </p:spPr>
        </p:pic>
        <p:pic>
          <p:nvPicPr>
            <p:cNvPr id="25" name="Billede 37"/>
            <p:cNvPicPr>
              <a:picLocks noChangeAspect="1"/>
            </p:cNvPicPr>
            <p:nvPr/>
          </p:nvPicPr>
          <p:blipFill>
            <a:blip r:embed="rId6"/>
            <a:stretch>
              <a:fillRect/>
            </a:stretch>
          </p:blipFill>
          <p:spPr>
            <a:xfrm>
              <a:off x="-472805" y="1893415"/>
              <a:ext cx="360000" cy="369231"/>
            </a:xfrm>
            <a:prstGeom prst="rect">
              <a:avLst/>
            </a:prstGeom>
          </p:spPr>
        </p:pic>
        <p:sp>
          <p:nvSpPr>
            <p:cNvPr id="26"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7"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28"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29"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1870043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og 3 bokse">
    <p:spTree>
      <p:nvGrpSpPr>
        <p:cNvPr id="1" name=""/>
        <p:cNvGrpSpPr/>
        <p:nvPr/>
      </p:nvGrpSpPr>
      <p:grpSpPr>
        <a:xfrm>
          <a:off x="0" y="0"/>
          <a:ext cx="0" cy="0"/>
          <a:chOff x="0" y="0"/>
          <a:chExt cx="0" cy="0"/>
        </a:xfrm>
      </p:grpSpPr>
      <p:sp>
        <p:nvSpPr>
          <p:cNvPr id="9" name="Pladsholder til tekst 2">
            <a:extLst>
              <a:ext uri="{FF2B5EF4-FFF2-40B4-BE49-F238E27FC236}">
                <a16:creationId xmlns:a16="http://schemas.microsoft.com/office/drawing/2014/main" id="{C5A31D1E-1397-A742-925B-9594E1168C94}"/>
              </a:ext>
            </a:extLst>
          </p:cNvPr>
          <p:cNvSpPr>
            <a:spLocks noGrp="1"/>
          </p:cNvSpPr>
          <p:nvPr>
            <p:ph type="body" sz="quarter" idx="14" hasCustomPrompt="1"/>
          </p:nvPr>
        </p:nvSpPr>
        <p:spPr>
          <a:xfrm>
            <a:off x="716400" y="2654860"/>
            <a:ext cx="3157544" cy="3179410"/>
          </a:xfrm>
          <a:prstGeom prst="rect">
            <a:avLst/>
          </a:prstGeom>
        </p:spPr>
        <p:txBody>
          <a:bodyPr anchor="t">
            <a:noAutofit/>
          </a:bodyPr>
          <a:lstStyle>
            <a:lvl1pPr marL="0" indent="0">
              <a:lnSpc>
                <a:spcPct val="100000"/>
              </a:lnSpc>
              <a:buFontTx/>
              <a:buNone/>
              <a:defRPr sz="1800">
                <a:solidFill>
                  <a:srgbClr val="000000"/>
                </a:solidFill>
                <a:latin typeface="+mn-lt"/>
                <a:cs typeface="Segoe UI" panose="020B0502040204020203" pitchFamily="34" charset="0"/>
              </a:defRPr>
            </a:lvl1pPr>
            <a:lvl2pPr marL="317500" indent="0">
              <a:lnSpc>
                <a:spcPct val="100000"/>
              </a:lnSpc>
              <a:buFontTx/>
              <a:buNone/>
              <a:defRPr sz="1800"/>
            </a:lvl2pPr>
            <a:lvl3pPr marL="635000" indent="0">
              <a:buFontTx/>
              <a:buNone/>
              <a:defRPr sz="1000"/>
            </a:lvl3pPr>
            <a:lvl4pPr marL="952500" indent="0">
              <a:buFontTx/>
              <a:buNone/>
              <a:defRPr sz="1000"/>
            </a:lvl4pPr>
            <a:lvl5pPr marL="1270000" indent="0">
              <a:buFontTx/>
              <a:buNone/>
              <a:defRPr sz="1000"/>
            </a:lvl5pPr>
          </a:lstStyle>
          <a:p>
            <a:pPr lvl="0"/>
            <a:r>
              <a:rPr lang="da-DK" noProof="0" dirty="0"/>
              <a:t>Tekst</a:t>
            </a:r>
          </a:p>
        </p:txBody>
      </p:sp>
      <p:sp>
        <p:nvSpPr>
          <p:cNvPr id="10" name="Pladsholder til tekst 2">
            <a:extLst>
              <a:ext uri="{FF2B5EF4-FFF2-40B4-BE49-F238E27FC236}">
                <a16:creationId xmlns:a16="http://schemas.microsoft.com/office/drawing/2014/main" id="{39CF3494-CFDB-9A4C-AA65-419FFD80179F}"/>
              </a:ext>
            </a:extLst>
          </p:cNvPr>
          <p:cNvSpPr>
            <a:spLocks noGrp="1"/>
          </p:cNvSpPr>
          <p:nvPr>
            <p:ph type="body" sz="quarter" idx="19" hasCustomPrompt="1"/>
          </p:nvPr>
        </p:nvSpPr>
        <p:spPr>
          <a:xfrm>
            <a:off x="4519896" y="2654860"/>
            <a:ext cx="3157544" cy="3179410"/>
          </a:xfrm>
          <a:prstGeom prst="rect">
            <a:avLst/>
          </a:prstGeom>
        </p:spPr>
        <p:txBody>
          <a:bodyPr anchor="t">
            <a:noAutofit/>
          </a:bodyPr>
          <a:lstStyle>
            <a:lvl1pPr marL="0" indent="0">
              <a:lnSpc>
                <a:spcPct val="100000"/>
              </a:lnSpc>
              <a:buFontTx/>
              <a:buNone/>
              <a:defRPr sz="1800">
                <a:solidFill>
                  <a:srgbClr val="000000"/>
                </a:solidFill>
                <a:latin typeface="+mn-lt"/>
                <a:cs typeface="Segoe UI" panose="020B0502040204020203" pitchFamily="34" charset="0"/>
              </a:defRPr>
            </a:lvl1pPr>
            <a:lvl2pPr marL="317500" indent="0">
              <a:lnSpc>
                <a:spcPct val="100000"/>
              </a:lnSpc>
              <a:buFontTx/>
              <a:buNone/>
              <a:defRPr sz="1800"/>
            </a:lvl2pPr>
            <a:lvl3pPr marL="635000" indent="0">
              <a:buFontTx/>
              <a:buNone/>
              <a:defRPr sz="1000"/>
            </a:lvl3pPr>
            <a:lvl4pPr marL="952500" indent="0">
              <a:buFontTx/>
              <a:buNone/>
              <a:defRPr sz="1000"/>
            </a:lvl4pPr>
            <a:lvl5pPr marL="1270000" indent="0">
              <a:buFontTx/>
              <a:buNone/>
              <a:defRPr sz="1000"/>
            </a:lvl5pPr>
          </a:lstStyle>
          <a:p>
            <a:pPr lvl="0"/>
            <a:r>
              <a:rPr lang="da-DK" noProof="0" dirty="0"/>
              <a:t>Tekst</a:t>
            </a:r>
          </a:p>
        </p:txBody>
      </p:sp>
      <p:sp>
        <p:nvSpPr>
          <p:cNvPr id="11" name="Pladsholder til tekst 2">
            <a:extLst>
              <a:ext uri="{FF2B5EF4-FFF2-40B4-BE49-F238E27FC236}">
                <a16:creationId xmlns:a16="http://schemas.microsoft.com/office/drawing/2014/main" id="{00DE92BF-5DE6-9A42-B001-5C17881AD8D4}"/>
              </a:ext>
            </a:extLst>
          </p:cNvPr>
          <p:cNvSpPr>
            <a:spLocks noGrp="1"/>
          </p:cNvSpPr>
          <p:nvPr>
            <p:ph type="body" sz="quarter" idx="20" hasCustomPrompt="1"/>
          </p:nvPr>
        </p:nvSpPr>
        <p:spPr>
          <a:xfrm>
            <a:off x="8307625" y="2654860"/>
            <a:ext cx="3157544" cy="3179409"/>
          </a:xfrm>
          <a:prstGeom prst="rect">
            <a:avLst/>
          </a:prstGeom>
        </p:spPr>
        <p:txBody>
          <a:bodyPr anchor="t">
            <a:noAutofit/>
          </a:bodyPr>
          <a:lstStyle>
            <a:lvl1pPr marL="0" indent="0">
              <a:lnSpc>
                <a:spcPct val="100000"/>
              </a:lnSpc>
              <a:buFontTx/>
              <a:buNone/>
              <a:defRPr sz="1800">
                <a:solidFill>
                  <a:srgbClr val="000000"/>
                </a:solidFill>
                <a:latin typeface="+mn-lt"/>
                <a:cs typeface="Segoe UI" panose="020B0502040204020203" pitchFamily="34" charset="0"/>
              </a:defRPr>
            </a:lvl1pPr>
            <a:lvl2pPr marL="317500" indent="0">
              <a:lnSpc>
                <a:spcPct val="100000"/>
              </a:lnSpc>
              <a:buFontTx/>
              <a:buNone/>
              <a:defRPr sz="1800"/>
            </a:lvl2pPr>
            <a:lvl3pPr marL="635000" indent="0">
              <a:buFontTx/>
              <a:buNone/>
              <a:defRPr sz="1000"/>
            </a:lvl3pPr>
            <a:lvl4pPr marL="952500" indent="0">
              <a:buFontTx/>
              <a:buNone/>
              <a:defRPr sz="1000"/>
            </a:lvl4pPr>
            <a:lvl5pPr marL="1270000" indent="0">
              <a:buFontTx/>
              <a:buNone/>
              <a:defRPr sz="1000"/>
            </a:lvl5pPr>
          </a:lstStyle>
          <a:p>
            <a:pPr lvl="0"/>
            <a:r>
              <a:rPr lang="da-DK" noProof="0" dirty="0"/>
              <a:t>Tekst</a:t>
            </a:r>
          </a:p>
        </p:txBody>
      </p:sp>
      <p:sp>
        <p:nvSpPr>
          <p:cNvPr id="13" name="Pladsholder til tekst 7">
            <a:extLst>
              <a:ext uri="{FF2B5EF4-FFF2-40B4-BE49-F238E27FC236}">
                <a16:creationId xmlns:a16="http://schemas.microsoft.com/office/drawing/2014/main" id="{EE213B68-C58B-8F4C-82A2-9DFD24642EB1}"/>
              </a:ext>
            </a:extLst>
          </p:cNvPr>
          <p:cNvSpPr>
            <a:spLocks noGrp="1"/>
          </p:cNvSpPr>
          <p:nvPr>
            <p:ph type="body" sz="quarter" idx="22" hasCustomPrompt="1"/>
          </p:nvPr>
        </p:nvSpPr>
        <p:spPr>
          <a:xfrm>
            <a:off x="8307625" y="1566000"/>
            <a:ext cx="3157544" cy="983915"/>
          </a:xfrm>
          <a:prstGeom prst="rect">
            <a:avLst/>
          </a:prstGeom>
        </p:spPr>
        <p:txBody>
          <a:bodyPr anchor="t">
            <a:noAutofit/>
          </a:bodyPr>
          <a:lstStyle>
            <a:lvl1pPr marL="0" indent="0">
              <a:lnSpc>
                <a:spcPct val="100000"/>
              </a:lnSpc>
              <a:buNone/>
              <a:defRPr sz="6000" b="1" spc="-150">
                <a:solidFill>
                  <a:srgbClr val="BF1D30"/>
                </a:solidFill>
                <a:latin typeface="Segoe UI Semibold" panose="020B0702040204020203" pitchFamily="34" charset="0"/>
                <a:cs typeface="Segoe UI Semibold" panose="020B0702040204020203" pitchFamily="34" charset="0"/>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dirty="0"/>
              <a:t>Tal</a:t>
            </a:r>
          </a:p>
        </p:txBody>
      </p:sp>
      <p:sp>
        <p:nvSpPr>
          <p:cNvPr id="14" name="Pladsholder til tekst 7">
            <a:extLst>
              <a:ext uri="{FF2B5EF4-FFF2-40B4-BE49-F238E27FC236}">
                <a16:creationId xmlns:a16="http://schemas.microsoft.com/office/drawing/2014/main" id="{EE213B68-C58B-8F4C-82A2-9DFD24642EB1}"/>
              </a:ext>
            </a:extLst>
          </p:cNvPr>
          <p:cNvSpPr>
            <a:spLocks noGrp="1"/>
          </p:cNvSpPr>
          <p:nvPr>
            <p:ph type="body" sz="quarter" idx="23" hasCustomPrompt="1"/>
          </p:nvPr>
        </p:nvSpPr>
        <p:spPr>
          <a:xfrm>
            <a:off x="716400" y="1566000"/>
            <a:ext cx="3157544" cy="983915"/>
          </a:xfrm>
          <a:prstGeom prst="rect">
            <a:avLst/>
          </a:prstGeom>
        </p:spPr>
        <p:txBody>
          <a:bodyPr anchor="t">
            <a:noAutofit/>
          </a:bodyPr>
          <a:lstStyle>
            <a:lvl1pPr marL="0" indent="0">
              <a:lnSpc>
                <a:spcPct val="100000"/>
              </a:lnSpc>
              <a:buNone/>
              <a:defRPr sz="6000" b="1" spc="-150">
                <a:solidFill>
                  <a:srgbClr val="BF1D30"/>
                </a:solidFill>
                <a:latin typeface="Segoe UI Semibold" panose="020B0702040204020203" pitchFamily="34" charset="0"/>
                <a:cs typeface="Segoe UI Semibold" panose="020B0702040204020203" pitchFamily="34" charset="0"/>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dirty="0"/>
              <a:t>Tekst</a:t>
            </a:r>
          </a:p>
        </p:txBody>
      </p:sp>
      <p:sp>
        <p:nvSpPr>
          <p:cNvPr id="15" name="Pladsholder til tekst 7">
            <a:extLst>
              <a:ext uri="{FF2B5EF4-FFF2-40B4-BE49-F238E27FC236}">
                <a16:creationId xmlns:a16="http://schemas.microsoft.com/office/drawing/2014/main" id="{EE213B68-C58B-8F4C-82A2-9DFD24642EB1}"/>
              </a:ext>
            </a:extLst>
          </p:cNvPr>
          <p:cNvSpPr>
            <a:spLocks noGrp="1"/>
          </p:cNvSpPr>
          <p:nvPr>
            <p:ph type="body" sz="quarter" idx="24" hasCustomPrompt="1"/>
          </p:nvPr>
        </p:nvSpPr>
        <p:spPr>
          <a:xfrm>
            <a:off x="4519896" y="1566000"/>
            <a:ext cx="3157544" cy="983915"/>
          </a:xfrm>
          <a:prstGeom prst="rect">
            <a:avLst/>
          </a:prstGeom>
        </p:spPr>
        <p:txBody>
          <a:bodyPr anchor="t">
            <a:noAutofit/>
          </a:bodyPr>
          <a:lstStyle>
            <a:lvl1pPr marL="0" indent="0">
              <a:lnSpc>
                <a:spcPct val="100000"/>
              </a:lnSpc>
              <a:buNone/>
              <a:defRPr sz="6000" b="1" spc="-150">
                <a:solidFill>
                  <a:srgbClr val="BF1D30"/>
                </a:solidFill>
                <a:latin typeface="Segoe UI Semibold" panose="020B0702040204020203" pitchFamily="34" charset="0"/>
                <a:cs typeface="Segoe UI Semibold" panose="020B0702040204020203" pitchFamily="34" charset="0"/>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dirty="0"/>
              <a:t>Tal</a:t>
            </a:r>
          </a:p>
        </p:txBody>
      </p:sp>
      <p:sp>
        <p:nvSpPr>
          <p:cNvPr id="12" name="Shape 1032"/>
          <p:cNvSpPr>
            <a:spLocks noGrp="1"/>
          </p:cNvSpPr>
          <p:nvPr>
            <p:ph type="title" hasCustomPrompt="1"/>
          </p:nvPr>
        </p:nvSpPr>
        <p:spPr>
          <a:xfrm>
            <a:off x="716400" y="655610"/>
            <a:ext cx="10733003" cy="566904"/>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3" name="Pladsholder til tekst 5">
            <a:extLst>
              <a:ext uri="{FF2B5EF4-FFF2-40B4-BE49-F238E27FC236}">
                <a16:creationId xmlns:a16="http://schemas.microsoft.com/office/drawing/2014/main" id="{944913AE-2BA4-AB4E-1460-ED200E6FA345}"/>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2" name="Pladsholder til slidenummer 1">
            <a:extLst>
              <a:ext uri="{FF2B5EF4-FFF2-40B4-BE49-F238E27FC236}">
                <a16:creationId xmlns:a16="http://schemas.microsoft.com/office/drawing/2014/main" id="{3E1DDD6C-E87B-42D6-AFFB-C49622B39600}"/>
              </a:ext>
            </a:extLst>
          </p:cNvPr>
          <p:cNvSpPr>
            <a:spLocks noGrp="1"/>
          </p:cNvSpPr>
          <p:nvPr>
            <p:ph type="sldNum" sz="quarter" idx="25"/>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49973434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tekst og billede bund">
    <p:spTree>
      <p:nvGrpSpPr>
        <p:cNvPr id="1" name=""/>
        <p:cNvGrpSpPr/>
        <p:nvPr/>
      </p:nvGrpSpPr>
      <p:grpSpPr>
        <a:xfrm>
          <a:off x="0" y="0"/>
          <a:ext cx="0" cy="0"/>
          <a:chOff x="0" y="0"/>
          <a:chExt cx="0" cy="0"/>
        </a:xfrm>
      </p:grpSpPr>
      <p:sp>
        <p:nvSpPr>
          <p:cNvPr id="1032" name="Shape 1032"/>
          <p:cNvSpPr>
            <a:spLocks noGrp="1"/>
          </p:cNvSpPr>
          <p:nvPr>
            <p:ph type="title" hasCustomPrompt="1"/>
          </p:nvPr>
        </p:nvSpPr>
        <p:spPr>
          <a:xfrm>
            <a:off x="732166" y="655610"/>
            <a:ext cx="10733003" cy="560712"/>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3" name="Pladsholder til tekst 2">
            <a:extLst>
              <a:ext uri="{FF2B5EF4-FFF2-40B4-BE49-F238E27FC236}">
                <a16:creationId xmlns:a16="http://schemas.microsoft.com/office/drawing/2014/main" id="{734005D5-500C-2547-B140-067EB39CC93C}"/>
              </a:ext>
            </a:extLst>
          </p:cNvPr>
          <p:cNvSpPr>
            <a:spLocks noGrp="1"/>
          </p:cNvSpPr>
          <p:nvPr>
            <p:ph type="body" sz="quarter" idx="10" hasCustomPrompt="1"/>
          </p:nvPr>
        </p:nvSpPr>
        <p:spPr>
          <a:xfrm>
            <a:off x="732166" y="1566000"/>
            <a:ext cx="10733003" cy="2346769"/>
          </a:xfrm>
          <a:prstGeom prst="rect">
            <a:avLst/>
          </a:prstGeom>
        </p:spPr>
        <p:txBody>
          <a:bodyPr anchor="t">
            <a:noAutofit/>
          </a:bodyPr>
          <a:lstStyle>
            <a:lvl1pPr marL="0" indent="0">
              <a:lnSpc>
                <a:spcPct val="100000"/>
              </a:lnSpc>
              <a:buNone/>
              <a:defRPr sz="1800">
                <a:solidFill>
                  <a:srgbClr val="000000"/>
                </a:solidFill>
                <a:latin typeface="+mn-lt"/>
                <a:cs typeface="Segoe UI" panose="020B0502040204020203" pitchFamily="34" charset="0"/>
              </a:defRPr>
            </a:lvl1pPr>
            <a:lvl2pPr marL="317500" indent="0">
              <a:lnSpc>
                <a:spcPct val="100000"/>
              </a:lnSpc>
              <a:buNone/>
              <a:defRPr sz="1600"/>
            </a:lvl2pPr>
            <a:lvl3pPr marL="635000" indent="0">
              <a:lnSpc>
                <a:spcPct val="100000"/>
              </a:lnSpc>
              <a:buNone/>
              <a:defRPr sz="1400"/>
            </a:lvl3pPr>
            <a:lvl4pPr marL="952500" indent="0">
              <a:lnSpc>
                <a:spcPct val="100000"/>
              </a:lnSpc>
              <a:buNone/>
              <a:defRPr sz="1800"/>
            </a:lvl4pPr>
            <a:lvl5pPr marL="1270000" indent="0">
              <a:lnSpc>
                <a:spcPct val="100000"/>
              </a:lnSpc>
              <a:buNone/>
              <a:defRPr sz="1800"/>
            </a:lvl5pPr>
          </a:lstStyle>
          <a:p>
            <a:pPr lvl="0"/>
            <a:r>
              <a:rPr lang="da-DK" noProof="0" dirty="0"/>
              <a:t>Tekst</a:t>
            </a:r>
          </a:p>
        </p:txBody>
      </p:sp>
      <p:sp>
        <p:nvSpPr>
          <p:cNvPr id="4" name="Shape 363"/>
          <p:cNvSpPr>
            <a:spLocks noGrp="1"/>
          </p:cNvSpPr>
          <p:nvPr>
            <p:ph type="pic" sz="half" idx="13" hasCustomPrompt="1"/>
          </p:nvPr>
        </p:nvSpPr>
        <p:spPr>
          <a:xfrm>
            <a:off x="-1" y="4574192"/>
            <a:ext cx="12192100" cy="2283809"/>
          </a:xfrm>
          <a:prstGeom prst="rect">
            <a:avLst/>
          </a:prstGeom>
          <a:solidFill>
            <a:schemeClr val="bg1">
              <a:lumMod val="95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solidFill>
                  <a:srgbClr val="000000"/>
                </a:solidFill>
                <a:latin typeface="+mn-lt"/>
                <a:ea typeface="Inter" panose="020B0502030000000004" pitchFamily="34" charset="0"/>
                <a:cs typeface="Segoe UI" panose="020B0502040204020203" pitchFamily="34" charset="0"/>
              </a:defRPr>
            </a:lvl1pPr>
          </a:lstStyle>
          <a:p>
            <a:r>
              <a:rPr lang="da-DK" noProof="0" dirty="0"/>
              <a:t>Billede</a:t>
            </a:r>
          </a:p>
        </p:txBody>
      </p:sp>
      <p:pic>
        <p:nvPicPr>
          <p:cNvPr id="5"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 name="Pladsholder til tekst 5">
            <a:extLst>
              <a:ext uri="{FF2B5EF4-FFF2-40B4-BE49-F238E27FC236}">
                <a16:creationId xmlns:a16="http://schemas.microsoft.com/office/drawing/2014/main" id="{CB2BEB12-F887-0D6A-0A16-9E428F5F2B3E}"/>
              </a:ext>
            </a:extLst>
          </p:cNvPr>
          <p:cNvSpPr>
            <a:spLocks noGrp="1"/>
          </p:cNvSpPr>
          <p:nvPr>
            <p:ph type="body" sz="quarter" idx="14" hasCustomPrompt="1"/>
          </p:nvPr>
        </p:nvSpPr>
        <p:spPr>
          <a:xfrm>
            <a:off x="732166" y="4078796"/>
            <a:ext cx="5292000"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7" name="Gruppe 6"/>
          <p:cNvGrpSpPr/>
          <p:nvPr userDrawn="1"/>
        </p:nvGrpSpPr>
        <p:grpSpPr>
          <a:xfrm>
            <a:off x="-2605293" y="1558131"/>
            <a:ext cx="2160000" cy="4320000"/>
            <a:chOff x="-2272805" y="-11575"/>
            <a:chExt cx="2160000" cy="4320000"/>
          </a:xfrm>
        </p:grpSpPr>
        <p:pic>
          <p:nvPicPr>
            <p:cNvPr id="8" name="Billede 25"/>
            <p:cNvPicPr>
              <a:picLocks noChangeAspect="1"/>
            </p:cNvPicPr>
            <p:nvPr/>
          </p:nvPicPr>
          <p:blipFill>
            <a:blip r:embed="rId4"/>
            <a:stretch>
              <a:fillRect/>
            </a:stretch>
          </p:blipFill>
          <p:spPr>
            <a:xfrm>
              <a:off x="-472805" y="246646"/>
              <a:ext cx="360000" cy="385115"/>
            </a:xfrm>
            <a:prstGeom prst="rect">
              <a:avLst/>
            </a:prstGeom>
          </p:spPr>
        </p:pic>
        <p:pic>
          <p:nvPicPr>
            <p:cNvPr id="9" name="Billede 36"/>
            <p:cNvPicPr>
              <a:picLocks noChangeAspect="1"/>
            </p:cNvPicPr>
            <p:nvPr/>
          </p:nvPicPr>
          <p:blipFill>
            <a:blip r:embed="rId5"/>
            <a:stretch>
              <a:fillRect/>
            </a:stretch>
          </p:blipFill>
          <p:spPr>
            <a:xfrm>
              <a:off x="-472805" y="1125489"/>
              <a:ext cx="360000" cy="343255"/>
            </a:xfrm>
            <a:prstGeom prst="rect">
              <a:avLst/>
            </a:prstGeom>
          </p:spPr>
        </p:pic>
        <p:pic>
          <p:nvPicPr>
            <p:cNvPr id="10" name="Billede 37"/>
            <p:cNvPicPr>
              <a:picLocks noChangeAspect="1"/>
            </p:cNvPicPr>
            <p:nvPr/>
          </p:nvPicPr>
          <p:blipFill>
            <a:blip r:embed="rId6"/>
            <a:stretch>
              <a:fillRect/>
            </a:stretch>
          </p:blipFill>
          <p:spPr>
            <a:xfrm>
              <a:off x="-472805" y="1893415"/>
              <a:ext cx="360000" cy="369231"/>
            </a:xfrm>
            <a:prstGeom prst="rect">
              <a:avLst/>
            </a:prstGeom>
          </p:spPr>
        </p:pic>
        <p:sp>
          <p:nvSpPr>
            <p:cNvPr id="11"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2"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13"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14"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1486059123"/>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el, tekst og billede top">
    <p:spTree>
      <p:nvGrpSpPr>
        <p:cNvPr id="1" name=""/>
        <p:cNvGrpSpPr/>
        <p:nvPr/>
      </p:nvGrpSpPr>
      <p:grpSpPr>
        <a:xfrm>
          <a:off x="0" y="0"/>
          <a:ext cx="0" cy="0"/>
          <a:chOff x="0" y="0"/>
          <a:chExt cx="0" cy="0"/>
        </a:xfrm>
      </p:grpSpPr>
      <p:sp>
        <p:nvSpPr>
          <p:cNvPr id="363" name="Shape 363"/>
          <p:cNvSpPr>
            <a:spLocks noGrp="1"/>
          </p:cNvSpPr>
          <p:nvPr>
            <p:ph type="pic" sz="half" idx="13" hasCustomPrompt="1"/>
          </p:nvPr>
        </p:nvSpPr>
        <p:spPr>
          <a:xfrm>
            <a:off x="-1" y="-17631"/>
            <a:ext cx="12192100" cy="2283809"/>
          </a:xfrm>
          <a:prstGeom prst="rect">
            <a:avLst/>
          </a:prstGeom>
          <a:solidFill>
            <a:schemeClr val="bg1">
              <a:lumMod val="95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solidFill>
                  <a:srgbClr val="000000"/>
                </a:solidFill>
                <a:latin typeface="+mn-lt"/>
                <a:ea typeface="Inter" panose="020B0502030000000004" pitchFamily="34" charset="0"/>
                <a:cs typeface="Segoe UI" panose="020B0502040204020203" pitchFamily="34" charset="0"/>
              </a:defRPr>
            </a:lvl1pPr>
          </a:lstStyle>
          <a:p>
            <a:r>
              <a:rPr lang="da-DK" noProof="0" dirty="0"/>
              <a:t>Billede</a:t>
            </a:r>
          </a:p>
        </p:txBody>
      </p:sp>
      <p:sp>
        <p:nvSpPr>
          <p:cNvPr id="2" name="Titel 1"/>
          <p:cNvSpPr>
            <a:spLocks noGrp="1"/>
          </p:cNvSpPr>
          <p:nvPr>
            <p:ph type="title" hasCustomPrompt="1"/>
          </p:nvPr>
        </p:nvSpPr>
        <p:spPr>
          <a:xfrm>
            <a:off x="732167" y="2662659"/>
            <a:ext cx="4680007" cy="3157570"/>
          </a:xfrm>
          <a:prstGeom prst="rect">
            <a:avLst/>
          </a:prstGeom>
        </p:spPr>
        <p:txBody>
          <a:bodyPr/>
          <a:lstStyle>
            <a:lvl1pPr>
              <a:defRPr>
                <a:solidFill>
                  <a:srgbClr val="000000"/>
                </a:solidFill>
                <a:latin typeface="+mj-lt"/>
                <a:cs typeface="Segoe UI" panose="020B0502040204020203" pitchFamily="34" charset="0"/>
              </a:defRPr>
            </a:lvl1pPr>
          </a:lstStyle>
          <a:p>
            <a:r>
              <a:rPr lang="da-DK" dirty="0"/>
              <a:t>Overskrift</a:t>
            </a:r>
          </a:p>
        </p:txBody>
      </p:sp>
      <p:sp>
        <p:nvSpPr>
          <p:cNvPr id="22" name="Pladsholder til tekst 2">
            <a:extLst>
              <a:ext uri="{FF2B5EF4-FFF2-40B4-BE49-F238E27FC236}">
                <a16:creationId xmlns:a16="http://schemas.microsoft.com/office/drawing/2014/main" id="{603E00D8-5F1B-924E-87D4-4FF40B64737E}"/>
              </a:ext>
            </a:extLst>
          </p:cNvPr>
          <p:cNvSpPr>
            <a:spLocks noGrp="1"/>
          </p:cNvSpPr>
          <p:nvPr>
            <p:ph type="body" sz="quarter" idx="10" hasCustomPrompt="1"/>
          </p:nvPr>
        </p:nvSpPr>
        <p:spPr>
          <a:xfrm>
            <a:off x="6138523" y="2662660"/>
            <a:ext cx="5320859" cy="315757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mn-lt"/>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pic>
        <p:nvPicPr>
          <p:cNvPr id="18"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4" name="Pladsholder til tekst 5">
            <a:extLst>
              <a:ext uri="{FF2B5EF4-FFF2-40B4-BE49-F238E27FC236}">
                <a16:creationId xmlns:a16="http://schemas.microsoft.com/office/drawing/2014/main" id="{997B3615-27E1-343C-B837-D5DC267A6778}"/>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19" name="Gruppe 18"/>
          <p:cNvGrpSpPr/>
          <p:nvPr userDrawn="1"/>
        </p:nvGrpSpPr>
        <p:grpSpPr>
          <a:xfrm>
            <a:off x="-2605293" y="1558131"/>
            <a:ext cx="2160000" cy="4320000"/>
            <a:chOff x="-2272805" y="-11575"/>
            <a:chExt cx="2160000" cy="4320000"/>
          </a:xfrm>
        </p:grpSpPr>
        <p:pic>
          <p:nvPicPr>
            <p:cNvPr id="20" name="Billede 25"/>
            <p:cNvPicPr>
              <a:picLocks noChangeAspect="1"/>
            </p:cNvPicPr>
            <p:nvPr/>
          </p:nvPicPr>
          <p:blipFill>
            <a:blip r:embed="rId4"/>
            <a:stretch>
              <a:fillRect/>
            </a:stretch>
          </p:blipFill>
          <p:spPr>
            <a:xfrm>
              <a:off x="-472805" y="246646"/>
              <a:ext cx="360000" cy="385115"/>
            </a:xfrm>
            <a:prstGeom prst="rect">
              <a:avLst/>
            </a:prstGeom>
          </p:spPr>
        </p:pic>
        <p:pic>
          <p:nvPicPr>
            <p:cNvPr id="21" name="Billede 36"/>
            <p:cNvPicPr>
              <a:picLocks noChangeAspect="1"/>
            </p:cNvPicPr>
            <p:nvPr/>
          </p:nvPicPr>
          <p:blipFill>
            <a:blip r:embed="rId5"/>
            <a:stretch>
              <a:fillRect/>
            </a:stretch>
          </p:blipFill>
          <p:spPr>
            <a:xfrm>
              <a:off x="-472805" y="1125489"/>
              <a:ext cx="360000" cy="343255"/>
            </a:xfrm>
            <a:prstGeom prst="rect">
              <a:avLst/>
            </a:prstGeom>
          </p:spPr>
        </p:pic>
        <p:pic>
          <p:nvPicPr>
            <p:cNvPr id="23" name="Billede 37"/>
            <p:cNvPicPr>
              <a:picLocks noChangeAspect="1"/>
            </p:cNvPicPr>
            <p:nvPr/>
          </p:nvPicPr>
          <p:blipFill>
            <a:blip r:embed="rId6"/>
            <a:stretch>
              <a:fillRect/>
            </a:stretch>
          </p:blipFill>
          <p:spPr>
            <a:xfrm>
              <a:off x="-472805" y="1893415"/>
              <a:ext cx="360000" cy="369231"/>
            </a:xfrm>
            <a:prstGeom prst="rect">
              <a:avLst/>
            </a:prstGeom>
          </p:spPr>
        </p:pic>
        <p:sp>
          <p:nvSpPr>
            <p:cNvPr id="24"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5"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26"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27"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
        <p:nvSpPr>
          <p:cNvPr id="3" name="Pladsholder til slidenummer 2">
            <a:extLst>
              <a:ext uri="{FF2B5EF4-FFF2-40B4-BE49-F238E27FC236}">
                <a16:creationId xmlns:a16="http://schemas.microsoft.com/office/drawing/2014/main" id="{549B79F5-38F5-4335-B581-1FBCDF6CC2CF}"/>
              </a:ext>
            </a:extLst>
          </p:cNvPr>
          <p:cNvSpPr>
            <a:spLocks noGrp="1"/>
          </p:cNvSpPr>
          <p:nvPr>
            <p:ph type="sldNum" sz="quarter" idx="14"/>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0948091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tekst og citat">
    <p:spTree>
      <p:nvGrpSpPr>
        <p:cNvPr id="1" name=""/>
        <p:cNvGrpSpPr/>
        <p:nvPr/>
      </p:nvGrpSpPr>
      <p:grpSpPr>
        <a:xfrm>
          <a:off x="0" y="0"/>
          <a:ext cx="0" cy="0"/>
          <a:chOff x="0" y="0"/>
          <a:chExt cx="0" cy="0"/>
        </a:xfrm>
      </p:grpSpPr>
      <p:sp>
        <p:nvSpPr>
          <p:cNvPr id="11" name="Pladsholder til tekst 2">
            <a:extLst>
              <a:ext uri="{FF2B5EF4-FFF2-40B4-BE49-F238E27FC236}">
                <a16:creationId xmlns:a16="http://schemas.microsoft.com/office/drawing/2014/main" id="{603E00D8-5F1B-924E-87D4-4FF40B64737E}"/>
              </a:ext>
            </a:extLst>
          </p:cNvPr>
          <p:cNvSpPr>
            <a:spLocks noGrp="1"/>
          </p:cNvSpPr>
          <p:nvPr>
            <p:ph type="body" sz="quarter" idx="10" hasCustomPrompt="1"/>
          </p:nvPr>
        </p:nvSpPr>
        <p:spPr>
          <a:xfrm>
            <a:off x="732167" y="1565999"/>
            <a:ext cx="4138924" cy="428400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mn-lt"/>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20" name="Pladsholder til tekst 9">
            <a:extLst>
              <a:ext uri="{FF2B5EF4-FFF2-40B4-BE49-F238E27FC236}">
                <a16:creationId xmlns:a16="http://schemas.microsoft.com/office/drawing/2014/main" id="{1955B6B8-6351-CA4D-99A6-041DE82D86B8}"/>
              </a:ext>
            </a:extLst>
          </p:cNvPr>
          <p:cNvSpPr>
            <a:spLocks noGrp="1"/>
          </p:cNvSpPr>
          <p:nvPr>
            <p:ph type="body" sz="quarter" idx="11" hasCustomPrompt="1"/>
          </p:nvPr>
        </p:nvSpPr>
        <p:spPr>
          <a:xfrm>
            <a:off x="6784258" y="1566000"/>
            <a:ext cx="4689987" cy="3024000"/>
          </a:xfrm>
          <a:prstGeom prst="rect">
            <a:avLst/>
          </a:prstGeom>
        </p:spPr>
        <p:txBody>
          <a:bodyPr anchor="ctr">
            <a:noAutofit/>
          </a:bodyPr>
          <a:lstStyle>
            <a:lvl1pPr marL="0" indent="0">
              <a:lnSpc>
                <a:spcPct val="100000"/>
              </a:lnSpc>
              <a:buNone/>
              <a:defRPr sz="1800" i="1">
                <a:solidFill>
                  <a:srgbClr val="000000"/>
                </a:solidFill>
                <a:latin typeface="+mn-lt"/>
                <a:cs typeface="Segoe UI" panose="020B0502040204020203" pitchFamily="34" charset="0"/>
              </a:defRPr>
            </a:lvl1pPr>
            <a:lvl2pPr marL="317500" indent="0">
              <a:lnSpc>
                <a:spcPct val="100000"/>
              </a:lnSpc>
              <a:buNone/>
              <a:defRPr sz="1800" i="1">
                <a:solidFill>
                  <a:schemeClr val="bg1"/>
                </a:solidFill>
              </a:defRPr>
            </a:lvl2pPr>
            <a:lvl3pPr marL="635000" indent="0">
              <a:lnSpc>
                <a:spcPct val="100000"/>
              </a:lnSpc>
              <a:buNone/>
              <a:defRPr sz="1800" i="1">
                <a:solidFill>
                  <a:schemeClr val="bg1"/>
                </a:solidFill>
              </a:defRPr>
            </a:lvl3pPr>
            <a:lvl4pPr marL="952500" indent="0">
              <a:lnSpc>
                <a:spcPct val="100000"/>
              </a:lnSpc>
              <a:buNone/>
              <a:defRPr sz="1800" i="1">
                <a:solidFill>
                  <a:schemeClr val="bg1"/>
                </a:solidFill>
              </a:defRPr>
            </a:lvl4pPr>
            <a:lvl5pPr marL="1270000" indent="0">
              <a:lnSpc>
                <a:spcPct val="100000"/>
              </a:lnSpc>
              <a:buNone/>
              <a:defRPr sz="1800" i="1">
                <a:solidFill>
                  <a:schemeClr val="bg1"/>
                </a:solidFill>
              </a:defRPr>
            </a:lvl5pPr>
          </a:lstStyle>
          <a:p>
            <a:pPr lvl="0"/>
            <a:r>
              <a:rPr lang="da-DK" dirty="0"/>
              <a:t>Tekst</a:t>
            </a:r>
          </a:p>
        </p:txBody>
      </p:sp>
      <p:sp>
        <p:nvSpPr>
          <p:cNvPr id="21" name="Pladsholder til tekst 9">
            <a:extLst>
              <a:ext uri="{FF2B5EF4-FFF2-40B4-BE49-F238E27FC236}">
                <a16:creationId xmlns:a16="http://schemas.microsoft.com/office/drawing/2014/main" id="{E62AFFDE-48D9-2A4D-B496-F373C1FEE061}"/>
              </a:ext>
            </a:extLst>
          </p:cNvPr>
          <p:cNvSpPr>
            <a:spLocks noGrp="1"/>
          </p:cNvSpPr>
          <p:nvPr>
            <p:ph type="body" sz="quarter" idx="13" hasCustomPrompt="1"/>
          </p:nvPr>
        </p:nvSpPr>
        <p:spPr>
          <a:xfrm>
            <a:off x="8199747" y="4751559"/>
            <a:ext cx="3274498" cy="1080000"/>
          </a:xfrm>
          <a:prstGeom prst="rect">
            <a:avLst/>
          </a:prstGeom>
        </p:spPr>
        <p:txBody>
          <a:bodyPr anchor="t">
            <a:noAutofit/>
          </a:bodyPr>
          <a:lstStyle>
            <a:lvl1pPr marL="0" indent="0" algn="r">
              <a:lnSpc>
                <a:spcPct val="100000"/>
              </a:lnSpc>
              <a:buNone/>
              <a:defRPr sz="1200" i="0" spc="0">
                <a:solidFill>
                  <a:srgbClr val="000000"/>
                </a:solidFill>
                <a:latin typeface="+mn-lt"/>
                <a:cs typeface="Segoe UI" panose="020B0502040204020203" pitchFamily="34" charset="0"/>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dirty="0"/>
              <a:t>Tekst</a:t>
            </a:r>
          </a:p>
        </p:txBody>
      </p:sp>
      <p:pic>
        <p:nvPicPr>
          <p:cNvPr id="23" name="Billede 6">
            <a:extLst>
              <a:ext uri="{FF2B5EF4-FFF2-40B4-BE49-F238E27FC236}">
                <a16:creationId xmlns:a16="http://schemas.microsoft.com/office/drawing/2014/main" id="{A6EED5D5-937D-BD6F-54FF-21EAA356F3FC}"/>
              </a:ext>
            </a:extLst>
          </p:cNvPr>
          <p:cNvPicPr>
            <a:picLocks noChangeAspect="1"/>
          </p:cNvPicPr>
          <p:nvPr userDrawn="1"/>
        </p:nvPicPr>
        <p:blipFill>
          <a:blip r:embed="rId2"/>
          <a:stretch>
            <a:fillRect/>
          </a:stretch>
        </p:blipFill>
        <p:spPr>
          <a:xfrm>
            <a:off x="6178648" y="655609"/>
            <a:ext cx="773696" cy="590608"/>
          </a:xfrm>
          <a:prstGeom prst="rect">
            <a:avLst/>
          </a:prstGeom>
        </p:spPr>
      </p:pic>
      <p:sp>
        <p:nvSpPr>
          <p:cNvPr id="27" name="Shape 1032"/>
          <p:cNvSpPr>
            <a:spLocks noGrp="1"/>
          </p:cNvSpPr>
          <p:nvPr>
            <p:ph type="title" hasCustomPrompt="1"/>
          </p:nvPr>
        </p:nvSpPr>
        <p:spPr>
          <a:xfrm>
            <a:off x="732166" y="655610"/>
            <a:ext cx="4138925" cy="590607"/>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3" name="Pladsholder til tekst 5">
            <a:extLst>
              <a:ext uri="{FF2B5EF4-FFF2-40B4-BE49-F238E27FC236}">
                <a16:creationId xmlns:a16="http://schemas.microsoft.com/office/drawing/2014/main" id="{E9FE55EF-8AB8-3A74-17E1-0C9FE8C32424}"/>
              </a:ext>
            </a:extLst>
          </p:cNvPr>
          <p:cNvSpPr>
            <a:spLocks noGrp="1"/>
          </p:cNvSpPr>
          <p:nvPr>
            <p:ph type="body" sz="quarter" idx="14"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2" name="Gruppe 21"/>
          <p:cNvGrpSpPr/>
          <p:nvPr userDrawn="1"/>
        </p:nvGrpSpPr>
        <p:grpSpPr>
          <a:xfrm>
            <a:off x="-2605293" y="1558131"/>
            <a:ext cx="2160000" cy="4320000"/>
            <a:chOff x="-2272805" y="-11575"/>
            <a:chExt cx="2160000" cy="4320000"/>
          </a:xfrm>
        </p:grpSpPr>
        <p:pic>
          <p:nvPicPr>
            <p:cNvPr id="24" name="Billede 25"/>
            <p:cNvPicPr>
              <a:picLocks noChangeAspect="1"/>
            </p:cNvPicPr>
            <p:nvPr/>
          </p:nvPicPr>
          <p:blipFill>
            <a:blip r:embed="rId3"/>
            <a:stretch>
              <a:fillRect/>
            </a:stretch>
          </p:blipFill>
          <p:spPr>
            <a:xfrm>
              <a:off x="-472805" y="246646"/>
              <a:ext cx="360000" cy="385115"/>
            </a:xfrm>
            <a:prstGeom prst="rect">
              <a:avLst/>
            </a:prstGeom>
          </p:spPr>
        </p:pic>
        <p:pic>
          <p:nvPicPr>
            <p:cNvPr id="25" name="Billede 36"/>
            <p:cNvPicPr>
              <a:picLocks noChangeAspect="1"/>
            </p:cNvPicPr>
            <p:nvPr/>
          </p:nvPicPr>
          <p:blipFill>
            <a:blip r:embed="rId4"/>
            <a:stretch>
              <a:fillRect/>
            </a:stretch>
          </p:blipFill>
          <p:spPr>
            <a:xfrm>
              <a:off x="-472805" y="1125489"/>
              <a:ext cx="360000" cy="343255"/>
            </a:xfrm>
            <a:prstGeom prst="rect">
              <a:avLst/>
            </a:prstGeom>
          </p:spPr>
        </p:pic>
        <p:pic>
          <p:nvPicPr>
            <p:cNvPr id="26" name="Billede 37"/>
            <p:cNvPicPr>
              <a:picLocks noChangeAspect="1"/>
            </p:cNvPicPr>
            <p:nvPr/>
          </p:nvPicPr>
          <p:blipFill>
            <a:blip r:embed="rId5"/>
            <a:stretch>
              <a:fillRect/>
            </a:stretch>
          </p:blipFill>
          <p:spPr>
            <a:xfrm>
              <a:off x="-472805" y="1893415"/>
              <a:ext cx="360000" cy="369231"/>
            </a:xfrm>
            <a:prstGeom prst="rect">
              <a:avLst/>
            </a:prstGeom>
          </p:spPr>
        </p:pic>
        <p:sp>
          <p:nvSpPr>
            <p:cNvPr id="28"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9"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3"/>
            <a:stretch>
              <a:fillRect/>
            </a:stretch>
          </p:blipFill>
          <p:spPr>
            <a:xfrm>
              <a:off x="-472805" y="246646"/>
              <a:ext cx="360000" cy="385115"/>
            </a:xfrm>
            <a:prstGeom prst="rect">
              <a:avLst/>
            </a:prstGeom>
          </p:spPr>
        </p:pic>
        <p:pic>
          <p:nvPicPr>
            <p:cNvPr id="30"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4"/>
            <a:stretch>
              <a:fillRect/>
            </a:stretch>
          </p:blipFill>
          <p:spPr>
            <a:xfrm>
              <a:off x="-472805" y="1125489"/>
              <a:ext cx="360000" cy="343255"/>
            </a:xfrm>
            <a:prstGeom prst="rect">
              <a:avLst/>
            </a:prstGeom>
          </p:spPr>
        </p:pic>
        <p:pic>
          <p:nvPicPr>
            <p:cNvPr id="31"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5"/>
            <a:stretch>
              <a:fillRect/>
            </a:stretch>
          </p:blipFill>
          <p:spPr>
            <a:xfrm>
              <a:off x="-472805" y="1893415"/>
              <a:ext cx="360000" cy="369231"/>
            </a:xfrm>
            <a:prstGeom prst="rect">
              <a:avLst/>
            </a:prstGeom>
          </p:spPr>
        </p:pic>
      </p:grpSp>
      <p:sp>
        <p:nvSpPr>
          <p:cNvPr id="2" name="Pladsholder til slidenummer 1">
            <a:extLst>
              <a:ext uri="{FF2B5EF4-FFF2-40B4-BE49-F238E27FC236}">
                <a16:creationId xmlns:a16="http://schemas.microsoft.com/office/drawing/2014/main" id="{A36F9454-C051-445A-B771-46F8B0B5FE10}"/>
              </a:ext>
            </a:extLst>
          </p:cNvPr>
          <p:cNvSpPr>
            <a:spLocks noGrp="1"/>
          </p:cNvSpPr>
          <p:nvPr>
            <p:ph type="sldNum" sz="quarter" idx="15"/>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823274846"/>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citater">
    <p:spTree>
      <p:nvGrpSpPr>
        <p:cNvPr id="1" name=""/>
        <p:cNvGrpSpPr/>
        <p:nvPr/>
      </p:nvGrpSpPr>
      <p:grpSpPr>
        <a:xfrm>
          <a:off x="0" y="0"/>
          <a:ext cx="0" cy="0"/>
          <a:chOff x="0" y="0"/>
          <a:chExt cx="0" cy="0"/>
        </a:xfrm>
      </p:grpSpPr>
      <p:sp>
        <p:nvSpPr>
          <p:cNvPr id="20" name="Pladsholder til tekst 9">
            <a:extLst>
              <a:ext uri="{FF2B5EF4-FFF2-40B4-BE49-F238E27FC236}">
                <a16:creationId xmlns:a16="http://schemas.microsoft.com/office/drawing/2014/main" id="{1955B6B8-6351-CA4D-99A6-041DE82D86B8}"/>
              </a:ext>
            </a:extLst>
          </p:cNvPr>
          <p:cNvSpPr>
            <a:spLocks noGrp="1"/>
          </p:cNvSpPr>
          <p:nvPr>
            <p:ph type="body" sz="quarter" idx="11" hasCustomPrompt="1"/>
          </p:nvPr>
        </p:nvSpPr>
        <p:spPr>
          <a:xfrm>
            <a:off x="6784258" y="1566000"/>
            <a:ext cx="4689987" cy="3024000"/>
          </a:xfrm>
          <a:prstGeom prst="rect">
            <a:avLst/>
          </a:prstGeom>
        </p:spPr>
        <p:txBody>
          <a:bodyPr anchor="ctr">
            <a:noAutofit/>
          </a:bodyPr>
          <a:lstStyle>
            <a:lvl1pPr marL="0" indent="0">
              <a:lnSpc>
                <a:spcPct val="100000"/>
              </a:lnSpc>
              <a:buNone/>
              <a:defRPr sz="1800" i="1">
                <a:solidFill>
                  <a:srgbClr val="000000"/>
                </a:solidFill>
                <a:latin typeface="+mn-lt"/>
                <a:cs typeface="Segoe UI" panose="020B0502040204020203" pitchFamily="34" charset="0"/>
              </a:defRPr>
            </a:lvl1pPr>
            <a:lvl2pPr marL="317500" indent="0">
              <a:lnSpc>
                <a:spcPct val="100000"/>
              </a:lnSpc>
              <a:buNone/>
              <a:defRPr sz="1800" i="1">
                <a:solidFill>
                  <a:schemeClr val="bg1"/>
                </a:solidFill>
              </a:defRPr>
            </a:lvl2pPr>
            <a:lvl3pPr marL="635000" indent="0">
              <a:lnSpc>
                <a:spcPct val="100000"/>
              </a:lnSpc>
              <a:buNone/>
              <a:defRPr sz="1800" i="1">
                <a:solidFill>
                  <a:schemeClr val="bg1"/>
                </a:solidFill>
              </a:defRPr>
            </a:lvl3pPr>
            <a:lvl4pPr marL="952500" indent="0">
              <a:lnSpc>
                <a:spcPct val="100000"/>
              </a:lnSpc>
              <a:buNone/>
              <a:defRPr sz="1800" i="1">
                <a:solidFill>
                  <a:schemeClr val="bg1"/>
                </a:solidFill>
              </a:defRPr>
            </a:lvl4pPr>
            <a:lvl5pPr marL="1270000" indent="0">
              <a:lnSpc>
                <a:spcPct val="100000"/>
              </a:lnSpc>
              <a:buNone/>
              <a:defRPr sz="1800" i="1">
                <a:solidFill>
                  <a:schemeClr val="bg1"/>
                </a:solidFill>
              </a:defRPr>
            </a:lvl5pPr>
          </a:lstStyle>
          <a:p>
            <a:pPr lvl="0"/>
            <a:r>
              <a:rPr lang="da-DK" dirty="0"/>
              <a:t>Tekst</a:t>
            </a:r>
          </a:p>
        </p:txBody>
      </p:sp>
      <p:sp>
        <p:nvSpPr>
          <p:cNvPr id="21" name="Pladsholder til tekst 9">
            <a:extLst>
              <a:ext uri="{FF2B5EF4-FFF2-40B4-BE49-F238E27FC236}">
                <a16:creationId xmlns:a16="http://schemas.microsoft.com/office/drawing/2014/main" id="{E62AFFDE-48D9-2A4D-B496-F373C1FEE061}"/>
              </a:ext>
            </a:extLst>
          </p:cNvPr>
          <p:cNvSpPr>
            <a:spLocks noGrp="1"/>
          </p:cNvSpPr>
          <p:nvPr>
            <p:ph type="body" sz="quarter" idx="13" hasCustomPrompt="1"/>
          </p:nvPr>
        </p:nvSpPr>
        <p:spPr>
          <a:xfrm>
            <a:off x="8199747" y="4751559"/>
            <a:ext cx="3274498" cy="1080000"/>
          </a:xfrm>
          <a:prstGeom prst="rect">
            <a:avLst/>
          </a:prstGeom>
        </p:spPr>
        <p:txBody>
          <a:bodyPr anchor="t">
            <a:noAutofit/>
          </a:bodyPr>
          <a:lstStyle>
            <a:lvl1pPr marL="0" indent="0" algn="r">
              <a:lnSpc>
                <a:spcPct val="100000"/>
              </a:lnSpc>
              <a:buNone/>
              <a:defRPr sz="1200" i="0" spc="0">
                <a:solidFill>
                  <a:srgbClr val="000000"/>
                </a:solidFill>
                <a:latin typeface="+mn-lt"/>
                <a:cs typeface="Segoe UI" panose="020B0502040204020203" pitchFamily="34" charset="0"/>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dirty="0"/>
              <a:t>Tekst</a:t>
            </a:r>
          </a:p>
        </p:txBody>
      </p:sp>
      <p:pic>
        <p:nvPicPr>
          <p:cNvPr id="23" name="Billede 6">
            <a:extLst>
              <a:ext uri="{FF2B5EF4-FFF2-40B4-BE49-F238E27FC236}">
                <a16:creationId xmlns:a16="http://schemas.microsoft.com/office/drawing/2014/main" id="{A6EED5D5-937D-BD6F-54FF-21EAA356F3FC}"/>
              </a:ext>
            </a:extLst>
          </p:cNvPr>
          <p:cNvPicPr>
            <a:picLocks noChangeAspect="1"/>
          </p:cNvPicPr>
          <p:nvPr userDrawn="1"/>
        </p:nvPicPr>
        <p:blipFill>
          <a:blip r:embed="rId2"/>
          <a:stretch>
            <a:fillRect/>
          </a:stretch>
        </p:blipFill>
        <p:spPr>
          <a:xfrm>
            <a:off x="6178648" y="655609"/>
            <a:ext cx="773696" cy="590608"/>
          </a:xfrm>
          <a:prstGeom prst="rect">
            <a:avLst/>
          </a:prstGeom>
        </p:spPr>
      </p:pic>
      <p:sp>
        <p:nvSpPr>
          <p:cNvPr id="22" name="Pladsholder til tekst 9">
            <a:extLst>
              <a:ext uri="{FF2B5EF4-FFF2-40B4-BE49-F238E27FC236}">
                <a16:creationId xmlns:a16="http://schemas.microsoft.com/office/drawing/2014/main" id="{1955B6B8-6351-CA4D-99A6-041DE82D86B8}"/>
              </a:ext>
            </a:extLst>
          </p:cNvPr>
          <p:cNvSpPr>
            <a:spLocks noGrp="1"/>
          </p:cNvSpPr>
          <p:nvPr>
            <p:ph type="body" sz="quarter" idx="15" hasCustomPrompt="1"/>
          </p:nvPr>
        </p:nvSpPr>
        <p:spPr>
          <a:xfrm>
            <a:off x="1337777" y="1566000"/>
            <a:ext cx="4689987" cy="3024000"/>
          </a:xfrm>
          <a:prstGeom prst="rect">
            <a:avLst/>
          </a:prstGeom>
        </p:spPr>
        <p:txBody>
          <a:bodyPr anchor="ctr">
            <a:noAutofit/>
          </a:bodyPr>
          <a:lstStyle>
            <a:lvl1pPr marL="0" indent="0">
              <a:lnSpc>
                <a:spcPct val="100000"/>
              </a:lnSpc>
              <a:buNone/>
              <a:defRPr sz="1800" i="1">
                <a:solidFill>
                  <a:srgbClr val="000000"/>
                </a:solidFill>
                <a:latin typeface="+mn-lt"/>
                <a:cs typeface="Segoe UI" panose="020B0502040204020203" pitchFamily="34" charset="0"/>
              </a:defRPr>
            </a:lvl1pPr>
            <a:lvl2pPr marL="317500" indent="0">
              <a:lnSpc>
                <a:spcPct val="100000"/>
              </a:lnSpc>
              <a:buNone/>
              <a:defRPr sz="1800" i="1">
                <a:solidFill>
                  <a:schemeClr val="bg1"/>
                </a:solidFill>
              </a:defRPr>
            </a:lvl2pPr>
            <a:lvl3pPr marL="635000" indent="0">
              <a:lnSpc>
                <a:spcPct val="100000"/>
              </a:lnSpc>
              <a:buNone/>
              <a:defRPr sz="1800" i="1">
                <a:solidFill>
                  <a:schemeClr val="bg1"/>
                </a:solidFill>
              </a:defRPr>
            </a:lvl3pPr>
            <a:lvl4pPr marL="952500" indent="0">
              <a:lnSpc>
                <a:spcPct val="100000"/>
              </a:lnSpc>
              <a:buNone/>
              <a:defRPr sz="1800" i="1">
                <a:solidFill>
                  <a:schemeClr val="bg1"/>
                </a:solidFill>
              </a:defRPr>
            </a:lvl4pPr>
            <a:lvl5pPr marL="1270000" indent="0">
              <a:lnSpc>
                <a:spcPct val="100000"/>
              </a:lnSpc>
              <a:buNone/>
              <a:defRPr sz="1800" i="1">
                <a:solidFill>
                  <a:schemeClr val="bg1"/>
                </a:solidFill>
              </a:defRPr>
            </a:lvl5pPr>
          </a:lstStyle>
          <a:p>
            <a:pPr lvl="0"/>
            <a:r>
              <a:rPr lang="da-DK" dirty="0"/>
              <a:t>Tekst</a:t>
            </a:r>
          </a:p>
        </p:txBody>
      </p:sp>
      <p:sp>
        <p:nvSpPr>
          <p:cNvPr id="24" name="Pladsholder til tekst 9">
            <a:extLst>
              <a:ext uri="{FF2B5EF4-FFF2-40B4-BE49-F238E27FC236}">
                <a16:creationId xmlns:a16="http://schemas.microsoft.com/office/drawing/2014/main" id="{E62AFFDE-48D9-2A4D-B496-F373C1FEE061}"/>
              </a:ext>
            </a:extLst>
          </p:cNvPr>
          <p:cNvSpPr>
            <a:spLocks noGrp="1"/>
          </p:cNvSpPr>
          <p:nvPr>
            <p:ph type="body" sz="quarter" idx="16" hasCustomPrompt="1"/>
          </p:nvPr>
        </p:nvSpPr>
        <p:spPr>
          <a:xfrm>
            <a:off x="2753266" y="4751559"/>
            <a:ext cx="3274498" cy="1080000"/>
          </a:xfrm>
          <a:prstGeom prst="rect">
            <a:avLst/>
          </a:prstGeom>
        </p:spPr>
        <p:txBody>
          <a:bodyPr anchor="t">
            <a:noAutofit/>
          </a:bodyPr>
          <a:lstStyle>
            <a:lvl1pPr marL="0" indent="0" algn="r">
              <a:lnSpc>
                <a:spcPct val="100000"/>
              </a:lnSpc>
              <a:buNone/>
              <a:defRPr sz="1200" i="0" spc="0">
                <a:solidFill>
                  <a:srgbClr val="000000"/>
                </a:solidFill>
                <a:latin typeface="+mn-lt"/>
                <a:cs typeface="Segoe UI" panose="020B0502040204020203" pitchFamily="34" charset="0"/>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dirty="0"/>
              <a:t>Tekst</a:t>
            </a:r>
          </a:p>
        </p:txBody>
      </p:sp>
      <p:pic>
        <p:nvPicPr>
          <p:cNvPr id="25" name="Billede 6">
            <a:extLst>
              <a:ext uri="{FF2B5EF4-FFF2-40B4-BE49-F238E27FC236}">
                <a16:creationId xmlns:a16="http://schemas.microsoft.com/office/drawing/2014/main" id="{A6EED5D5-937D-BD6F-54FF-21EAA356F3FC}"/>
              </a:ext>
            </a:extLst>
          </p:cNvPr>
          <p:cNvPicPr>
            <a:picLocks noChangeAspect="1"/>
          </p:cNvPicPr>
          <p:nvPr userDrawn="1"/>
        </p:nvPicPr>
        <p:blipFill>
          <a:blip r:embed="rId2"/>
          <a:stretch>
            <a:fillRect/>
          </a:stretch>
        </p:blipFill>
        <p:spPr>
          <a:xfrm>
            <a:off x="732167" y="655609"/>
            <a:ext cx="773696" cy="590608"/>
          </a:xfrm>
          <a:prstGeom prst="rect">
            <a:avLst/>
          </a:prstGeom>
        </p:spPr>
      </p:pic>
      <p:sp>
        <p:nvSpPr>
          <p:cNvPr id="3" name="Pladsholder til tekst 5">
            <a:extLst>
              <a:ext uri="{FF2B5EF4-FFF2-40B4-BE49-F238E27FC236}">
                <a16:creationId xmlns:a16="http://schemas.microsoft.com/office/drawing/2014/main" id="{F1A568E7-FB57-FE6A-1669-A619F1E5CEFC}"/>
              </a:ext>
            </a:extLst>
          </p:cNvPr>
          <p:cNvSpPr>
            <a:spLocks noGrp="1"/>
          </p:cNvSpPr>
          <p:nvPr>
            <p:ph type="body" sz="quarter" idx="17"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6" name="Gruppe 25"/>
          <p:cNvGrpSpPr/>
          <p:nvPr userDrawn="1"/>
        </p:nvGrpSpPr>
        <p:grpSpPr>
          <a:xfrm>
            <a:off x="-2605293" y="1558131"/>
            <a:ext cx="2160000" cy="4320000"/>
            <a:chOff x="-2272805" y="-11575"/>
            <a:chExt cx="2160000" cy="4320000"/>
          </a:xfrm>
        </p:grpSpPr>
        <p:pic>
          <p:nvPicPr>
            <p:cNvPr id="27" name="Billede 25"/>
            <p:cNvPicPr>
              <a:picLocks noChangeAspect="1"/>
            </p:cNvPicPr>
            <p:nvPr/>
          </p:nvPicPr>
          <p:blipFill>
            <a:blip r:embed="rId3"/>
            <a:stretch>
              <a:fillRect/>
            </a:stretch>
          </p:blipFill>
          <p:spPr>
            <a:xfrm>
              <a:off x="-472805" y="246646"/>
              <a:ext cx="360000" cy="385115"/>
            </a:xfrm>
            <a:prstGeom prst="rect">
              <a:avLst/>
            </a:prstGeom>
          </p:spPr>
        </p:pic>
        <p:pic>
          <p:nvPicPr>
            <p:cNvPr id="28" name="Billede 36"/>
            <p:cNvPicPr>
              <a:picLocks noChangeAspect="1"/>
            </p:cNvPicPr>
            <p:nvPr/>
          </p:nvPicPr>
          <p:blipFill>
            <a:blip r:embed="rId4"/>
            <a:stretch>
              <a:fillRect/>
            </a:stretch>
          </p:blipFill>
          <p:spPr>
            <a:xfrm>
              <a:off x="-472805" y="1125489"/>
              <a:ext cx="360000" cy="343255"/>
            </a:xfrm>
            <a:prstGeom prst="rect">
              <a:avLst/>
            </a:prstGeom>
          </p:spPr>
        </p:pic>
        <p:pic>
          <p:nvPicPr>
            <p:cNvPr id="29" name="Billede 37"/>
            <p:cNvPicPr>
              <a:picLocks noChangeAspect="1"/>
            </p:cNvPicPr>
            <p:nvPr/>
          </p:nvPicPr>
          <p:blipFill>
            <a:blip r:embed="rId5"/>
            <a:stretch>
              <a:fillRect/>
            </a:stretch>
          </p:blipFill>
          <p:spPr>
            <a:xfrm>
              <a:off x="-472805" y="1893415"/>
              <a:ext cx="360000" cy="369231"/>
            </a:xfrm>
            <a:prstGeom prst="rect">
              <a:avLst/>
            </a:prstGeom>
          </p:spPr>
        </p:pic>
        <p:sp>
          <p:nvSpPr>
            <p:cNvPr id="30"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31"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3"/>
            <a:stretch>
              <a:fillRect/>
            </a:stretch>
          </p:blipFill>
          <p:spPr>
            <a:xfrm>
              <a:off x="-472805" y="246646"/>
              <a:ext cx="360000" cy="385115"/>
            </a:xfrm>
            <a:prstGeom prst="rect">
              <a:avLst/>
            </a:prstGeom>
          </p:spPr>
        </p:pic>
        <p:pic>
          <p:nvPicPr>
            <p:cNvPr id="32"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4"/>
            <a:stretch>
              <a:fillRect/>
            </a:stretch>
          </p:blipFill>
          <p:spPr>
            <a:xfrm>
              <a:off x="-472805" y="1125489"/>
              <a:ext cx="360000" cy="343255"/>
            </a:xfrm>
            <a:prstGeom prst="rect">
              <a:avLst/>
            </a:prstGeom>
          </p:spPr>
        </p:pic>
        <p:pic>
          <p:nvPicPr>
            <p:cNvPr id="33"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5"/>
            <a:stretch>
              <a:fillRect/>
            </a:stretch>
          </p:blipFill>
          <p:spPr>
            <a:xfrm>
              <a:off x="-472805" y="1893415"/>
              <a:ext cx="360000" cy="369231"/>
            </a:xfrm>
            <a:prstGeom prst="rect">
              <a:avLst/>
            </a:prstGeom>
          </p:spPr>
        </p:pic>
      </p:grpSp>
      <p:sp>
        <p:nvSpPr>
          <p:cNvPr id="2" name="Pladsholder til slidenummer 1">
            <a:extLst>
              <a:ext uri="{FF2B5EF4-FFF2-40B4-BE49-F238E27FC236}">
                <a16:creationId xmlns:a16="http://schemas.microsoft.com/office/drawing/2014/main" id="{831EFCC4-B4D7-4863-A874-3D8600948029}"/>
              </a:ext>
            </a:extLst>
          </p:cNvPr>
          <p:cNvSpPr>
            <a:spLocks noGrp="1"/>
          </p:cNvSpPr>
          <p:nvPr>
            <p:ph type="sldNum" sz="quarter" idx="18"/>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2926395523"/>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itat, titel og tekst, rød/hvid">
    <p:spTree>
      <p:nvGrpSpPr>
        <p:cNvPr id="1" name=""/>
        <p:cNvGrpSpPr/>
        <p:nvPr/>
      </p:nvGrpSpPr>
      <p:grpSpPr>
        <a:xfrm>
          <a:off x="0" y="0"/>
          <a:ext cx="0" cy="0"/>
          <a:chOff x="0" y="0"/>
          <a:chExt cx="0" cy="0"/>
        </a:xfrm>
      </p:grpSpPr>
      <p:sp>
        <p:nvSpPr>
          <p:cNvPr id="11" name="Pladsholder til tekst 2">
            <a:extLst>
              <a:ext uri="{FF2B5EF4-FFF2-40B4-BE49-F238E27FC236}">
                <a16:creationId xmlns:a16="http://schemas.microsoft.com/office/drawing/2014/main" id="{603E00D8-5F1B-924E-87D4-4FF40B64737E}"/>
              </a:ext>
            </a:extLst>
          </p:cNvPr>
          <p:cNvSpPr>
            <a:spLocks noGrp="1"/>
          </p:cNvSpPr>
          <p:nvPr>
            <p:ph type="body" sz="quarter" idx="10" hasCustomPrompt="1"/>
          </p:nvPr>
        </p:nvSpPr>
        <p:spPr>
          <a:xfrm>
            <a:off x="732167" y="2254399"/>
            <a:ext cx="4138924" cy="3890762"/>
          </a:xfrm>
          <a:prstGeom prst="rect">
            <a:avLst/>
          </a:prstGeom>
        </p:spPr>
        <p:txBody>
          <a:bodyPr lIns="50400" tIns="50400" rIns="50400" numCol="1" spcCol="684000" anchor="t">
            <a:noAutofit/>
          </a:bodyPr>
          <a:lstStyle>
            <a:lvl1pPr marL="0" indent="0">
              <a:lnSpc>
                <a:spcPct val="100000"/>
              </a:lnSpc>
              <a:buNone/>
              <a:defRPr sz="1800" b="0" spc="0">
                <a:latin typeface="+mn-lt"/>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19" name="Shape 1032"/>
          <p:cNvSpPr txBox="1">
            <a:spLocks/>
          </p:cNvSpPr>
          <p:nvPr userDrawn="1"/>
        </p:nvSpPr>
        <p:spPr>
          <a:xfrm>
            <a:off x="732166" y="1012923"/>
            <a:ext cx="4572679" cy="90966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3600" b="1" i="0" kern="1200">
                <a:solidFill>
                  <a:schemeClr val="tx1"/>
                </a:solidFill>
                <a:latin typeface="+mj-lt"/>
                <a:ea typeface="Inter" panose="020B0502030000000004" pitchFamily="34" charset="0"/>
                <a:cs typeface="+mj-cs"/>
              </a:defRPr>
            </a:lvl1pPr>
          </a:lstStyle>
          <a:p>
            <a:r>
              <a:rPr lang="da-DK" dirty="0"/>
              <a:t>Overskrift	</a:t>
            </a:r>
          </a:p>
        </p:txBody>
      </p:sp>
      <p:sp>
        <p:nvSpPr>
          <p:cNvPr id="20" name="Rektangel 1">
            <a:extLst>
              <a:ext uri="{FF2B5EF4-FFF2-40B4-BE49-F238E27FC236}">
                <a16:creationId xmlns:a16="http://schemas.microsoft.com/office/drawing/2014/main" id="{FDD18D72-C323-DAE9-0E24-20A584028878}"/>
              </a:ext>
            </a:extLst>
          </p:cNvPr>
          <p:cNvSpPr/>
          <p:nvPr userDrawn="1"/>
        </p:nvSpPr>
        <p:spPr>
          <a:xfrm>
            <a:off x="0" y="0"/>
            <a:ext cx="60984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Billede 7">
            <a:extLst>
              <a:ext uri="{FF2B5EF4-FFF2-40B4-BE49-F238E27FC236}">
                <a16:creationId xmlns:a16="http://schemas.microsoft.com/office/drawing/2014/main" id="{7C835D2C-11E7-652C-0D13-1AA849EC8252}"/>
              </a:ext>
            </a:extLst>
          </p:cNvPr>
          <p:cNvPicPr>
            <a:picLocks noChangeAspect="1"/>
          </p:cNvPicPr>
          <p:nvPr userDrawn="1"/>
        </p:nvPicPr>
        <p:blipFill>
          <a:blip r:embed="rId2"/>
          <a:stretch>
            <a:fillRect/>
          </a:stretch>
        </p:blipFill>
        <p:spPr>
          <a:xfrm>
            <a:off x="686298" y="655609"/>
            <a:ext cx="784754" cy="599049"/>
          </a:xfrm>
          <a:prstGeom prst="rect">
            <a:avLst/>
          </a:prstGeom>
        </p:spPr>
      </p:pic>
      <p:sp>
        <p:nvSpPr>
          <p:cNvPr id="27" name="Pladsholder til tekst 9">
            <a:extLst>
              <a:ext uri="{FF2B5EF4-FFF2-40B4-BE49-F238E27FC236}">
                <a16:creationId xmlns:a16="http://schemas.microsoft.com/office/drawing/2014/main" id="{1955B6B8-6351-CA4D-99A6-041DE82D86B8}"/>
              </a:ext>
            </a:extLst>
          </p:cNvPr>
          <p:cNvSpPr>
            <a:spLocks noGrp="1"/>
          </p:cNvSpPr>
          <p:nvPr>
            <p:ph type="body" sz="quarter" idx="12" hasCustomPrompt="1"/>
          </p:nvPr>
        </p:nvSpPr>
        <p:spPr>
          <a:xfrm>
            <a:off x="1339200" y="1566000"/>
            <a:ext cx="4012937" cy="3348000"/>
          </a:xfrm>
          <a:prstGeom prst="rect">
            <a:avLst/>
          </a:prstGeom>
        </p:spPr>
        <p:txBody>
          <a:bodyPr anchor="ctr">
            <a:noAutofit/>
          </a:bodyPr>
          <a:lstStyle>
            <a:lvl1pPr marL="0" indent="0">
              <a:lnSpc>
                <a:spcPct val="100000"/>
              </a:lnSpc>
              <a:buNone/>
              <a:defRPr sz="1800" i="1">
                <a:solidFill>
                  <a:srgbClr val="FFFFFF"/>
                </a:solidFill>
                <a:latin typeface="+mn-lt"/>
                <a:cs typeface="Segoe UI" panose="020B0502040204020203" pitchFamily="34" charset="0"/>
              </a:defRPr>
            </a:lvl1pPr>
            <a:lvl2pPr marL="317500" indent="0">
              <a:lnSpc>
                <a:spcPct val="100000"/>
              </a:lnSpc>
              <a:buNone/>
              <a:defRPr sz="1800" i="1">
                <a:solidFill>
                  <a:schemeClr val="bg1"/>
                </a:solidFill>
              </a:defRPr>
            </a:lvl2pPr>
            <a:lvl3pPr marL="635000" indent="0">
              <a:lnSpc>
                <a:spcPct val="100000"/>
              </a:lnSpc>
              <a:buNone/>
              <a:defRPr sz="1800" i="1">
                <a:solidFill>
                  <a:schemeClr val="bg1"/>
                </a:solidFill>
              </a:defRPr>
            </a:lvl3pPr>
            <a:lvl4pPr marL="952500" indent="0">
              <a:lnSpc>
                <a:spcPct val="100000"/>
              </a:lnSpc>
              <a:buNone/>
              <a:defRPr sz="1800" i="1">
                <a:solidFill>
                  <a:schemeClr val="bg1"/>
                </a:solidFill>
              </a:defRPr>
            </a:lvl4pPr>
            <a:lvl5pPr marL="1270000" indent="0">
              <a:lnSpc>
                <a:spcPct val="100000"/>
              </a:lnSpc>
              <a:buNone/>
              <a:defRPr sz="1800" i="1">
                <a:solidFill>
                  <a:schemeClr val="bg1"/>
                </a:solidFill>
              </a:defRPr>
            </a:lvl5pPr>
          </a:lstStyle>
          <a:p>
            <a:pPr lvl="0"/>
            <a:r>
              <a:rPr lang="da-DK" dirty="0"/>
              <a:t>Tekst</a:t>
            </a:r>
          </a:p>
        </p:txBody>
      </p:sp>
      <p:sp>
        <p:nvSpPr>
          <p:cNvPr id="28" name="Pladsholder til tekst 9">
            <a:extLst>
              <a:ext uri="{FF2B5EF4-FFF2-40B4-BE49-F238E27FC236}">
                <a16:creationId xmlns:a16="http://schemas.microsoft.com/office/drawing/2014/main" id="{E62AFFDE-48D9-2A4D-B496-F373C1FEE061}"/>
              </a:ext>
            </a:extLst>
          </p:cNvPr>
          <p:cNvSpPr>
            <a:spLocks noGrp="1"/>
          </p:cNvSpPr>
          <p:nvPr>
            <p:ph type="body" sz="quarter" idx="13" hasCustomPrompt="1"/>
          </p:nvPr>
        </p:nvSpPr>
        <p:spPr>
          <a:xfrm>
            <a:off x="2707397" y="5065413"/>
            <a:ext cx="2644740" cy="694511"/>
          </a:xfrm>
          <a:prstGeom prst="rect">
            <a:avLst/>
          </a:prstGeom>
        </p:spPr>
        <p:txBody>
          <a:bodyPr anchor="t">
            <a:noAutofit/>
          </a:bodyPr>
          <a:lstStyle>
            <a:lvl1pPr marL="0" indent="0" algn="r">
              <a:lnSpc>
                <a:spcPct val="100000"/>
              </a:lnSpc>
              <a:buNone/>
              <a:defRPr sz="1200" i="0" spc="0">
                <a:solidFill>
                  <a:srgbClr val="FFFFFF"/>
                </a:solidFill>
                <a:latin typeface="+mn-lt"/>
                <a:cs typeface="Segoe UI" panose="020B0502040204020203" pitchFamily="34" charset="0"/>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dirty="0"/>
              <a:t>Tekst</a:t>
            </a:r>
          </a:p>
        </p:txBody>
      </p:sp>
      <p:sp>
        <p:nvSpPr>
          <p:cNvPr id="25" name="Pladsholder til tekst 2">
            <a:extLst>
              <a:ext uri="{FF2B5EF4-FFF2-40B4-BE49-F238E27FC236}">
                <a16:creationId xmlns:a16="http://schemas.microsoft.com/office/drawing/2014/main" id="{603E00D8-5F1B-924E-87D4-4FF40B64737E}"/>
              </a:ext>
            </a:extLst>
          </p:cNvPr>
          <p:cNvSpPr>
            <a:spLocks noGrp="1"/>
          </p:cNvSpPr>
          <p:nvPr>
            <p:ph type="body" sz="quarter" idx="11" hasCustomPrompt="1"/>
          </p:nvPr>
        </p:nvSpPr>
        <p:spPr>
          <a:xfrm>
            <a:off x="6824747" y="1566000"/>
            <a:ext cx="4640422" cy="428400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mn-lt"/>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2" name="Pladsholder til tekst 2">
            <a:extLst>
              <a:ext uri="{FF2B5EF4-FFF2-40B4-BE49-F238E27FC236}">
                <a16:creationId xmlns:a16="http://schemas.microsoft.com/office/drawing/2014/main" id="{1F20D6AB-6131-9B92-39E0-A0FD51E9591E}"/>
              </a:ext>
            </a:extLst>
          </p:cNvPr>
          <p:cNvSpPr>
            <a:spLocks noGrp="1"/>
          </p:cNvSpPr>
          <p:nvPr>
            <p:ph type="body" sz="quarter" idx="15" hasCustomPrompt="1"/>
          </p:nvPr>
        </p:nvSpPr>
        <p:spPr>
          <a:xfrm>
            <a:off x="6824746" y="631761"/>
            <a:ext cx="4635087" cy="590753"/>
          </a:xfrm>
          <a:prstGeom prst="rect">
            <a:avLst/>
          </a:prstGeom>
        </p:spPr>
        <p:txBody>
          <a:bodyPr anchor="t">
            <a:noAutofit/>
          </a:bodyPr>
          <a:lstStyle>
            <a:lvl1pPr marL="0" indent="0">
              <a:lnSpc>
                <a:spcPct val="100000"/>
              </a:lnSpc>
              <a:buFontTx/>
              <a:buNone/>
              <a:defRPr sz="3300" b="1">
                <a:solidFill>
                  <a:srgbClr val="000000"/>
                </a:solidFill>
                <a:latin typeface="+mj-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Overskrift</a:t>
            </a:r>
          </a:p>
        </p:txBody>
      </p:sp>
      <p:sp>
        <p:nvSpPr>
          <p:cNvPr id="3" name="Pladsholder til tekst 5">
            <a:extLst>
              <a:ext uri="{FF2B5EF4-FFF2-40B4-BE49-F238E27FC236}">
                <a16:creationId xmlns:a16="http://schemas.microsoft.com/office/drawing/2014/main" id="{9AE3A375-81BD-DB70-62E7-2E3963D10506}"/>
              </a:ext>
            </a:extLst>
          </p:cNvPr>
          <p:cNvSpPr>
            <a:spLocks noGrp="1"/>
          </p:cNvSpPr>
          <p:nvPr>
            <p:ph type="body" sz="quarter" idx="16" hasCustomPrompt="1"/>
          </p:nvPr>
        </p:nvSpPr>
        <p:spPr>
          <a:xfrm>
            <a:off x="716400" y="6472520"/>
            <a:ext cx="4588445" cy="172537"/>
          </a:xfrm>
          <a:prstGeom prst="rect">
            <a:avLst/>
          </a:prstGeom>
        </p:spPr>
        <p:txBody>
          <a:bodyPr/>
          <a:lstStyle>
            <a:lvl1pPr marL="0" indent="0" algn="r">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3" name="Gruppe 22"/>
          <p:cNvGrpSpPr/>
          <p:nvPr userDrawn="1"/>
        </p:nvGrpSpPr>
        <p:grpSpPr>
          <a:xfrm>
            <a:off x="-2605293" y="1558131"/>
            <a:ext cx="2160000" cy="4320000"/>
            <a:chOff x="-2272805" y="-11575"/>
            <a:chExt cx="2160000" cy="4320000"/>
          </a:xfrm>
        </p:grpSpPr>
        <p:pic>
          <p:nvPicPr>
            <p:cNvPr id="24" name="Billede 25"/>
            <p:cNvPicPr>
              <a:picLocks noChangeAspect="1"/>
            </p:cNvPicPr>
            <p:nvPr/>
          </p:nvPicPr>
          <p:blipFill>
            <a:blip r:embed="rId3"/>
            <a:stretch>
              <a:fillRect/>
            </a:stretch>
          </p:blipFill>
          <p:spPr>
            <a:xfrm>
              <a:off x="-472805" y="246646"/>
              <a:ext cx="360000" cy="385115"/>
            </a:xfrm>
            <a:prstGeom prst="rect">
              <a:avLst/>
            </a:prstGeom>
          </p:spPr>
        </p:pic>
        <p:pic>
          <p:nvPicPr>
            <p:cNvPr id="26" name="Billede 36"/>
            <p:cNvPicPr>
              <a:picLocks noChangeAspect="1"/>
            </p:cNvPicPr>
            <p:nvPr/>
          </p:nvPicPr>
          <p:blipFill>
            <a:blip r:embed="rId4"/>
            <a:stretch>
              <a:fillRect/>
            </a:stretch>
          </p:blipFill>
          <p:spPr>
            <a:xfrm>
              <a:off x="-472805" y="1125489"/>
              <a:ext cx="360000" cy="343255"/>
            </a:xfrm>
            <a:prstGeom prst="rect">
              <a:avLst/>
            </a:prstGeom>
          </p:spPr>
        </p:pic>
        <p:pic>
          <p:nvPicPr>
            <p:cNvPr id="29" name="Billede 37"/>
            <p:cNvPicPr>
              <a:picLocks noChangeAspect="1"/>
            </p:cNvPicPr>
            <p:nvPr/>
          </p:nvPicPr>
          <p:blipFill>
            <a:blip r:embed="rId5"/>
            <a:stretch>
              <a:fillRect/>
            </a:stretch>
          </p:blipFill>
          <p:spPr>
            <a:xfrm>
              <a:off x="-472805" y="1893415"/>
              <a:ext cx="360000" cy="369231"/>
            </a:xfrm>
            <a:prstGeom prst="rect">
              <a:avLst/>
            </a:prstGeom>
          </p:spPr>
        </p:pic>
        <p:sp>
          <p:nvSpPr>
            <p:cNvPr id="30"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31"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3"/>
            <a:stretch>
              <a:fillRect/>
            </a:stretch>
          </p:blipFill>
          <p:spPr>
            <a:xfrm>
              <a:off x="-472805" y="246646"/>
              <a:ext cx="360000" cy="385115"/>
            </a:xfrm>
            <a:prstGeom prst="rect">
              <a:avLst/>
            </a:prstGeom>
          </p:spPr>
        </p:pic>
        <p:pic>
          <p:nvPicPr>
            <p:cNvPr id="32"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4"/>
            <a:stretch>
              <a:fillRect/>
            </a:stretch>
          </p:blipFill>
          <p:spPr>
            <a:xfrm>
              <a:off x="-472805" y="1125489"/>
              <a:ext cx="360000" cy="343255"/>
            </a:xfrm>
            <a:prstGeom prst="rect">
              <a:avLst/>
            </a:prstGeom>
          </p:spPr>
        </p:pic>
        <p:pic>
          <p:nvPicPr>
            <p:cNvPr id="33"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5"/>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2827627521"/>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tort citat">
    <p:spTree>
      <p:nvGrpSpPr>
        <p:cNvPr id="1" name=""/>
        <p:cNvGrpSpPr/>
        <p:nvPr/>
      </p:nvGrpSpPr>
      <p:grpSpPr>
        <a:xfrm>
          <a:off x="0" y="0"/>
          <a:ext cx="0" cy="0"/>
          <a:chOff x="0" y="0"/>
          <a:chExt cx="0" cy="0"/>
        </a:xfrm>
      </p:grpSpPr>
      <p:sp>
        <p:nvSpPr>
          <p:cNvPr id="20" name="Pladsholder til tekst 9">
            <a:extLst>
              <a:ext uri="{FF2B5EF4-FFF2-40B4-BE49-F238E27FC236}">
                <a16:creationId xmlns:a16="http://schemas.microsoft.com/office/drawing/2014/main" id="{1955B6B8-6351-CA4D-99A6-041DE82D86B8}"/>
              </a:ext>
            </a:extLst>
          </p:cNvPr>
          <p:cNvSpPr>
            <a:spLocks noGrp="1"/>
          </p:cNvSpPr>
          <p:nvPr>
            <p:ph type="body" sz="quarter" idx="11" hasCustomPrompt="1"/>
          </p:nvPr>
        </p:nvSpPr>
        <p:spPr>
          <a:xfrm>
            <a:off x="1337777" y="1566000"/>
            <a:ext cx="10136468" cy="3362992"/>
          </a:xfrm>
          <a:prstGeom prst="rect">
            <a:avLst/>
          </a:prstGeom>
        </p:spPr>
        <p:txBody>
          <a:bodyPr anchor="ctr">
            <a:noAutofit/>
          </a:bodyPr>
          <a:lstStyle>
            <a:lvl1pPr marL="0" indent="0">
              <a:lnSpc>
                <a:spcPct val="100000"/>
              </a:lnSpc>
              <a:buNone/>
              <a:defRPr sz="1800" i="1">
                <a:solidFill>
                  <a:srgbClr val="000000"/>
                </a:solidFill>
                <a:latin typeface="Segoe UI" panose="020B0502040204020203" pitchFamily="34" charset="0"/>
                <a:cs typeface="Segoe UI" panose="020B0502040204020203" pitchFamily="34" charset="0"/>
              </a:defRPr>
            </a:lvl1pPr>
            <a:lvl2pPr marL="317500" indent="0">
              <a:lnSpc>
                <a:spcPct val="100000"/>
              </a:lnSpc>
              <a:buNone/>
              <a:defRPr sz="1800" i="1">
                <a:solidFill>
                  <a:schemeClr val="bg1"/>
                </a:solidFill>
              </a:defRPr>
            </a:lvl2pPr>
            <a:lvl3pPr marL="635000" indent="0">
              <a:lnSpc>
                <a:spcPct val="100000"/>
              </a:lnSpc>
              <a:buNone/>
              <a:defRPr sz="1800" i="1">
                <a:solidFill>
                  <a:schemeClr val="bg1"/>
                </a:solidFill>
              </a:defRPr>
            </a:lvl3pPr>
            <a:lvl4pPr marL="952500" indent="0">
              <a:lnSpc>
                <a:spcPct val="100000"/>
              </a:lnSpc>
              <a:buNone/>
              <a:defRPr sz="1800" i="1">
                <a:solidFill>
                  <a:schemeClr val="bg1"/>
                </a:solidFill>
              </a:defRPr>
            </a:lvl4pPr>
            <a:lvl5pPr marL="1270000" indent="0">
              <a:lnSpc>
                <a:spcPct val="100000"/>
              </a:lnSpc>
              <a:buNone/>
              <a:defRPr sz="1800" i="1">
                <a:solidFill>
                  <a:schemeClr val="bg1"/>
                </a:solidFill>
              </a:defRPr>
            </a:lvl5pPr>
          </a:lstStyle>
          <a:p>
            <a:pPr lvl="0"/>
            <a:r>
              <a:rPr lang="da-DK" dirty="0"/>
              <a:t>Tekst</a:t>
            </a:r>
          </a:p>
        </p:txBody>
      </p:sp>
      <p:sp>
        <p:nvSpPr>
          <p:cNvPr id="21" name="Pladsholder til tekst 9">
            <a:extLst>
              <a:ext uri="{FF2B5EF4-FFF2-40B4-BE49-F238E27FC236}">
                <a16:creationId xmlns:a16="http://schemas.microsoft.com/office/drawing/2014/main" id="{E62AFFDE-48D9-2A4D-B496-F373C1FEE061}"/>
              </a:ext>
            </a:extLst>
          </p:cNvPr>
          <p:cNvSpPr>
            <a:spLocks noGrp="1"/>
          </p:cNvSpPr>
          <p:nvPr>
            <p:ph type="body" sz="quarter" idx="13" hasCustomPrompt="1"/>
          </p:nvPr>
        </p:nvSpPr>
        <p:spPr>
          <a:xfrm>
            <a:off x="8199747" y="5089666"/>
            <a:ext cx="3274498" cy="848146"/>
          </a:xfrm>
          <a:prstGeom prst="rect">
            <a:avLst/>
          </a:prstGeom>
        </p:spPr>
        <p:txBody>
          <a:bodyPr anchor="t">
            <a:noAutofit/>
          </a:bodyPr>
          <a:lstStyle>
            <a:lvl1pPr marL="0" indent="0" algn="r">
              <a:lnSpc>
                <a:spcPct val="100000"/>
              </a:lnSpc>
              <a:buNone/>
              <a:defRPr sz="1200" i="0" spc="0">
                <a:solidFill>
                  <a:srgbClr val="000000"/>
                </a:solidFill>
                <a:latin typeface="Segoe UI" panose="020B0502040204020203" pitchFamily="34" charset="0"/>
                <a:cs typeface="Segoe UI" panose="020B0502040204020203" pitchFamily="34" charset="0"/>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dirty="0"/>
              <a:t>Tekst</a:t>
            </a:r>
          </a:p>
        </p:txBody>
      </p:sp>
      <p:pic>
        <p:nvPicPr>
          <p:cNvPr id="23" name="Billede 6">
            <a:extLst>
              <a:ext uri="{FF2B5EF4-FFF2-40B4-BE49-F238E27FC236}">
                <a16:creationId xmlns:a16="http://schemas.microsoft.com/office/drawing/2014/main" id="{A6EED5D5-937D-BD6F-54FF-21EAA356F3FC}"/>
              </a:ext>
            </a:extLst>
          </p:cNvPr>
          <p:cNvPicPr>
            <a:picLocks noChangeAspect="1"/>
          </p:cNvPicPr>
          <p:nvPr userDrawn="1"/>
        </p:nvPicPr>
        <p:blipFill>
          <a:blip r:embed="rId2"/>
          <a:stretch>
            <a:fillRect/>
          </a:stretch>
        </p:blipFill>
        <p:spPr>
          <a:xfrm>
            <a:off x="732167" y="655609"/>
            <a:ext cx="773696" cy="590608"/>
          </a:xfrm>
          <a:prstGeom prst="rect">
            <a:avLst/>
          </a:prstGeom>
        </p:spPr>
      </p:pic>
      <p:sp>
        <p:nvSpPr>
          <p:cNvPr id="3" name="Pladsholder til tekst 5">
            <a:extLst>
              <a:ext uri="{FF2B5EF4-FFF2-40B4-BE49-F238E27FC236}">
                <a16:creationId xmlns:a16="http://schemas.microsoft.com/office/drawing/2014/main" id="{4841E11C-548F-26E3-978F-15BDE04BBFD4}"/>
              </a:ext>
            </a:extLst>
          </p:cNvPr>
          <p:cNvSpPr>
            <a:spLocks noGrp="1"/>
          </p:cNvSpPr>
          <p:nvPr>
            <p:ph type="body" sz="quarter" idx="14"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19" name="Gruppe 18"/>
          <p:cNvGrpSpPr/>
          <p:nvPr userDrawn="1"/>
        </p:nvGrpSpPr>
        <p:grpSpPr>
          <a:xfrm>
            <a:off x="-2605293" y="1558131"/>
            <a:ext cx="2160000" cy="4320000"/>
            <a:chOff x="-2272805" y="-11575"/>
            <a:chExt cx="2160000" cy="4320000"/>
          </a:xfrm>
        </p:grpSpPr>
        <p:pic>
          <p:nvPicPr>
            <p:cNvPr id="22" name="Billede 25"/>
            <p:cNvPicPr>
              <a:picLocks noChangeAspect="1"/>
            </p:cNvPicPr>
            <p:nvPr/>
          </p:nvPicPr>
          <p:blipFill>
            <a:blip r:embed="rId3"/>
            <a:stretch>
              <a:fillRect/>
            </a:stretch>
          </p:blipFill>
          <p:spPr>
            <a:xfrm>
              <a:off x="-472805" y="246646"/>
              <a:ext cx="360000" cy="385115"/>
            </a:xfrm>
            <a:prstGeom prst="rect">
              <a:avLst/>
            </a:prstGeom>
          </p:spPr>
        </p:pic>
        <p:pic>
          <p:nvPicPr>
            <p:cNvPr id="24" name="Billede 36"/>
            <p:cNvPicPr>
              <a:picLocks noChangeAspect="1"/>
            </p:cNvPicPr>
            <p:nvPr/>
          </p:nvPicPr>
          <p:blipFill>
            <a:blip r:embed="rId4"/>
            <a:stretch>
              <a:fillRect/>
            </a:stretch>
          </p:blipFill>
          <p:spPr>
            <a:xfrm>
              <a:off x="-472805" y="1125489"/>
              <a:ext cx="360000" cy="343255"/>
            </a:xfrm>
            <a:prstGeom prst="rect">
              <a:avLst/>
            </a:prstGeom>
          </p:spPr>
        </p:pic>
        <p:pic>
          <p:nvPicPr>
            <p:cNvPr id="25" name="Billede 37"/>
            <p:cNvPicPr>
              <a:picLocks noChangeAspect="1"/>
            </p:cNvPicPr>
            <p:nvPr/>
          </p:nvPicPr>
          <p:blipFill>
            <a:blip r:embed="rId5"/>
            <a:stretch>
              <a:fillRect/>
            </a:stretch>
          </p:blipFill>
          <p:spPr>
            <a:xfrm>
              <a:off x="-472805" y="1893415"/>
              <a:ext cx="360000" cy="369231"/>
            </a:xfrm>
            <a:prstGeom prst="rect">
              <a:avLst/>
            </a:prstGeom>
          </p:spPr>
        </p:pic>
        <p:sp>
          <p:nvSpPr>
            <p:cNvPr id="26"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7"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3"/>
            <a:stretch>
              <a:fillRect/>
            </a:stretch>
          </p:blipFill>
          <p:spPr>
            <a:xfrm>
              <a:off x="-472805" y="246646"/>
              <a:ext cx="360000" cy="385115"/>
            </a:xfrm>
            <a:prstGeom prst="rect">
              <a:avLst/>
            </a:prstGeom>
          </p:spPr>
        </p:pic>
        <p:pic>
          <p:nvPicPr>
            <p:cNvPr id="28"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4"/>
            <a:stretch>
              <a:fillRect/>
            </a:stretch>
          </p:blipFill>
          <p:spPr>
            <a:xfrm>
              <a:off x="-472805" y="1125489"/>
              <a:ext cx="360000" cy="343255"/>
            </a:xfrm>
            <a:prstGeom prst="rect">
              <a:avLst/>
            </a:prstGeom>
          </p:spPr>
        </p:pic>
        <p:pic>
          <p:nvPicPr>
            <p:cNvPr id="29"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5"/>
            <a:stretch>
              <a:fillRect/>
            </a:stretch>
          </p:blipFill>
          <p:spPr>
            <a:xfrm>
              <a:off x="-472805" y="1893415"/>
              <a:ext cx="360000" cy="369231"/>
            </a:xfrm>
            <a:prstGeom prst="rect">
              <a:avLst/>
            </a:prstGeom>
          </p:spPr>
        </p:pic>
      </p:grpSp>
      <p:sp>
        <p:nvSpPr>
          <p:cNvPr id="2" name="Pladsholder til slidenummer 1">
            <a:extLst>
              <a:ext uri="{FF2B5EF4-FFF2-40B4-BE49-F238E27FC236}">
                <a16:creationId xmlns:a16="http://schemas.microsoft.com/office/drawing/2014/main" id="{66162025-853C-4E00-BB1B-C4BB2B98C1B8}"/>
              </a:ext>
            </a:extLst>
          </p:cNvPr>
          <p:cNvSpPr>
            <a:spLocks noGrp="1"/>
          </p:cNvSpPr>
          <p:nvPr>
            <p:ph type="sldNum" sz="quarter" idx="15"/>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77965625"/>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enstrebillede + diagram">
    <p:spTree>
      <p:nvGrpSpPr>
        <p:cNvPr id="1" name=""/>
        <p:cNvGrpSpPr/>
        <p:nvPr/>
      </p:nvGrpSpPr>
      <p:grpSpPr>
        <a:xfrm>
          <a:off x="0" y="0"/>
          <a:ext cx="0" cy="0"/>
          <a:chOff x="0" y="0"/>
          <a:chExt cx="0" cy="0"/>
        </a:xfrm>
      </p:grpSpPr>
      <p:sp>
        <p:nvSpPr>
          <p:cNvPr id="20" name="Pladsholder til diagram 2">
            <a:extLst>
              <a:ext uri="{FF2B5EF4-FFF2-40B4-BE49-F238E27FC236}">
                <a16:creationId xmlns:a16="http://schemas.microsoft.com/office/drawing/2014/main" id="{623B87F2-CF2D-4440-80E0-47E2F956761D}"/>
              </a:ext>
            </a:extLst>
          </p:cNvPr>
          <p:cNvSpPr>
            <a:spLocks noGrp="1"/>
          </p:cNvSpPr>
          <p:nvPr>
            <p:ph type="chart" sz="quarter" idx="16"/>
          </p:nvPr>
        </p:nvSpPr>
        <p:spPr>
          <a:xfrm>
            <a:off x="6824747" y="1566000"/>
            <a:ext cx="4640422" cy="4284000"/>
          </a:xfrm>
          <a:prstGeom prst="rect">
            <a:avLst/>
          </a:prstGeom>
        </p:spPr>
        <p:txBody>
          <a:bodyPr anchor="t" anchorCtr="0">
            <a:normAutofit/>
          </a:bodyPr>
          <a:lstStyle>
            <a:lvl1pPr marL="0" indent="0">
              <a:buNone/>
              <a:defRPr>
                <a:solidFill>
                  <a:srgbClr val="000000"/>
                </a:solidFill>
                <a:latin typeface="+mn-lt"/>
                <a:cs typeface="Segoe UI" panose="020B0502040204020203" pitchFamily="34" charset="0"/>
              </a:defRPr>
            </a:lvl1pPr>
          </a:lstStyle>
          <a:p>
            <a:r>
              <a:rPr lang="da-DK"/>
              <a:t>Klik på ikonet for at tilføje et diagram</a:t>
            </a:r>
            <a:endParaRPr lang="da-DK" dirty="0"/>
          </a:p>
        </p:txBody>
      </p:sp>
      <p:sp>
        <p:nvSpPr>
          <p:cNvPr id="21" name="Shape 942"/>
          <p:cNvSpPr>
            <a:spLocks noGrp="1"/>
          </p:cNvSpPr>
          <p:nvPr>
            <p:ph type="pic" idx="13" hasCustomPrompt="1"/>
          </p:nvPr>
        </p:nvSpPr>
        <p:spPr>
          <a:xfrm>
            <a:off x="0" y="0"/>
            <a:ext cx="6098400" cy="6857967"/>
          </a:xfrm>
          <a:prstGeom prst="rect">
            <a:avLst/>
          </a:prstGeom>
          <a:solidFill>
            <a:schemeClr val="bg1">
              <a:lumMod val="95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solidFill>
                  <a:srgbClr val="000000"/>
                </a:solidFill>
                <a:latin typeface="+mn-lt"/>
                <a:ea typeface="Inter" panose="020B0502030000000004" pitchFamily="34" charset="0"/>
                <a:cs typeface="Segoe UI" panose="020B0502040204020203" pitchFamily="34" charset="0"/>
              </a:defRPr>
            </a:lvl1pPr>
          </a:lstStyle>
          <a:p>
            <a:r>
              <a:rPr lang="da-DK" noProof="0" dirty="0"/>
              <a:t>Billede</a:t>
            </a:r>
          </a:p>
        </p:txBody>
      </p:sp>
      <p:sp>
        <p:nvSpPr>
          <p:cNvPr id="2" name="Pladsholder til tekst 2">
            <a:extLst>
              <a:ext uri="{FF2B5EF4-FFF2-40B4-BE49-F238E27FC236}">
                <a16:creationId xmlns:a16="http://schemas.microsoft.com/office/drawing/2014/main" id="{7BA6915D-EABB-789A-6D09-0311652F60C4}"/>
              </a:ext>
            </a:extLst>
          </p:cNvPr>
          <p:cNvSpPr>
            <a:spLocks noGrp="1"/>
          </p:cNvSpPr>
          <p:nvPr>
            <p:ph type="body" sz="quarter" idx="15" hasCustomPrompt="1"/>
          </p:nvPr>
        </p:nvSpPr>
        <p:spPr>
          <a:xfrm>
            <a:off x="6824746" y="655200"/>
            <a:ext cx="4635087" cy="590753"/>
          </a:xfrm>
          <a:prstGeom prst="rect">
            <a:avLst/>
          </a:prstGeom>
        </p:spPr>
        <p:txBody>
          <a:bodyPr anchor="t">
            <a:noAutofit/>
          </a:bodyPr>
          <a:lstStyle>
            <a:lvl1pPr marL="0" indent="0">
              <a:lnSpc>
                <a:spcPct val="100000"/>
              </a:lnSpc>
              <a:buFontTx/>
              <a:buNone/>
              <a:defRPr sz="3300" b="1">
                <a:solidFill>
                  <a:srgbClr val="000000"/>
                </a:solidFill>
                <a:latin typeface="+mj-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Overskrift</a:t>
            </a:r>
          </a:p>
        </p:txBody>
      </p:sp>
      <p:sp>
        <p:nvSpPr>
          <p:cNvPr id="3" name="Pladsholder til tekst 5">
            <a:extLst>
              <a:ext uri="{FF2B5EF4-FFF2-40B4-BE49-F238E27FC236}">
                <a16:creationId xmlns:a16="http://schemas.microsoft.com/office/drawing/2014/main" id="{F6A3DB1B-6832-EFD1-6F80-0DB6DE4515D3}"/>
              </a:ext>
            </a:extLst>
          </p:cNvPr>
          <p:cNvSpPr>
            <a:spLocks noGrp="1"/>
          </p:cNvSpPr>
          <p:nvPr>
            <p:ph type="body" sz="quarter" idx="14" hasCustomPrompt="1"/>
          </p:nvPr>
        </p:nvSpPr>
        <p:spPr>
          <a:xfrm>
            <a:off x="6824745" y="6471911"/>
            <a:ext cx="3834903"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19" name="Gruppe 18"/>
          <p:cNvGrpSpPr/>
          <p:nvPr userDrawn="1"/>
        </p:nvGrpSpPr>
        <p:grpSpPr>
          <a:xfrm>
            <a:off x="-2605293" y="1558131"/>
            <a:ext cx="2160000" cy="4320000"/>
            <a:chOff x="-2272805" y="-11575"/>
            <a:chExt cx="2160000" cy="4320000"/>
          </a:xfrm>
        </p:grpSpPr>
        <p:pic>
          <p:nvPicPr>
            <p:cNvPr id="22" name="Billede 25"/>
            <p:cNvPicPr>
              <a:picLocks noChangeAspect="1"/>
            </p:cNvPicPr>
            <p:nvPr/>
          </p:nvPicPr>
          <p:blipFill>
            <a:blip r:embed="rId2"/>
            <a:stretch>
              <a:fillRect/>
            </a:stretch>
          </p:blipFill>
          <p:spPr>
            <a:xfrm>
              <a:off x="-472805" y="246646"/>
              <a:ext cx="360000" cy="385115"/>
            </a:xfrm>
            <a:prstGeom prst="rect">
              <a:avLst/>
            </a:prstGeom>
          </p:spPr>
        </p:pic>
        <p:pic>
          <p:nvPicPr>
            <p:cNvPr id="23" name="Billede 36"/>
            <p:cNvPicPr>
              <a:picLocks noChangeAspect="1"/>
            </p:cNvPicPr>
            <p:nvPr/>
          </p:nvPicPr>
          <p:blipFill>
            <a:blip r:embed="rId3"/>
            <a:stretch>
              <a:fillRect/>
            </a:stretch>
          </p:blipFill>
          <p:spPr>
            <a:xfrm>
              <a:off x="-472805" y="1125489"/>
              <a:ext cx="360000" cy="343255"/>
            </a:xfrm>
            <a:prstGeom prst="rect">
              <a:avLst/>
            </a:prstGeom>
          </p:spPr>
        </p:pic>
        <p:pic>
          <p:nvPicPr>
            <p:cNvPr id="24" name="Billede 37"/>
            <p:cNvPicPr>
              <a:picLocks noChangeAspect="1"/>
            </p:cNvPicPr>
            <p:nvPr/>
          </p:nvPicPr>
          <p:blipFill>
            <a:blip r:embed="rId4"/>
            <a:stretch>
              <a:fillRect/>
            </a:stretch>
          </p:blipFill>
          <p:spPr>
            <a:xfrm>
              <a:off x="-472805" y="1893415"/>
              <a:ext cx="360000" cy="369231"/>
            </a:xfrm>
            <a:prstGeom prst="rect">
              <a:avLst/>
            </a:prstGeom>
          </p:spPr>
        </p:pic>
        <p:sp>
          <p:nvSpPr>
            <p:cNvPr id="25"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6"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2"/>
            <a:stretch>
              <a:fillRect/>
            </a:stretch>
          </p:blipFill>
          <p:spPr>
            <a:xfrm>
              <a:off x="-472805" y="246646"/>
              <a:ext cx="360000" cy="385115"/>
            </a:xfrm>
            <a:prstGeom prst="rect">
              <a:avLst/>
            </a:prstGeom>
          </p:spPr>
        </p:pic>
        <p:pic>
          <p:nvPicPr>
            <p:cNvPr id="27"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3"/>
            <a:stretch>
              <a:fillRect/>
            </a:stretch>
          </p:blipFill>
          <p:spPr>
            <a:xfrm>
              <a:off x="-472805" y="1125489"/>
              <a:ext cx="360000" cy="343255"/>
            </a:xfrm>
            <a:prstGeom prst="rect">
              <a:avLst/>
            </a:prstGeom>
          </p:spPr>
        </p:pic>
        <p:pic>
          <p:nvPicPr>
            <p:cNvPr id="28"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4"/>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1936893893"/>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el, tekst og diagram højre">
    <p:spTree>
      <p:nvGrpSpPr>
        <p:cNvPr id="1" name=""/>
        <p:cNvGrpSpPr/>
        <p:nvPr/>
      </p:nvGrpSpPr>
      <p:grpSpPr>
        <a:xfrm>
          <a:off x="0" y="0"/>
          <a:ext cx="0" cy="0"/>
          <a:chOff x="0" y="0"/>
          <a:chExt cx="0" cy="0"/>
        </a:xfrm>
      </p:grpSpPr>
      <p:sp>
        <p:nvSpPr>
          <p:cNvPr id="4" name="Pladsholder til diagram 2">
            <a:extLst>
              <a:ext uri="{FF2B5EF4-FFF2-40B4-BE49-F238E27FC236}">
                <a16:creationId xmlns:a16="http://schemas.microsoft.com/office/drawing/2014/main" id="{6D19D23E-E365-DD47-8C2E-349616675CC8}"/>
              </a:ext>
            </a:extLst>
          </p:cNvPr>
          <p:cNvSpPr>
            <a:spLocks noGrp="1"/>
          </p:cNvSpPr>
          <p:nvPr>
            <p:ph type="chart" sz="quarter" idx="16"/>
          </p:nvPr>
        </p:nvSpPr>
        <p:spPr>
          <a:xfrm>
            <a:off x="6439946" y="655200"/>
            <a:ext cx="5037680" cy="5194800"/>
          </a:xfrm>
          <a:prstGeom prst="rect">
            <a:avLst/>
          </a:prstGeom>
        </p:spPr>
        <p:txBody>
          <a:bodyPr anchor="t" anchorCtr="0"/>
          <a:lstStyle>
            <a:lvl1pPr marL="0" indent="0">
              <a:buNone/>
              <a:defRPr>
                <a:solidFill>
                  <a:srgbClr val="000000"/>
                </a:solidFill>
                <a:latin typeface="Segoe UI" panose="020B0502040204020203" pitchFamily="34" charset="0"/>
                <a:cs typeface="Segoe UI" panose="020B0502040204020203" pitchFamily="34" charset="0"/>
              </a:defRPr>
            </a:lvl1pPr>
          </a:lstStyle>
          <a:p>
            <a:r>
              <a:rPr lang="da-DK"/>
              <a:t>Klik på ikonet for at tilføje et diagram</a:t>
            </a:r>
            <a:endParaRPr lang="da-DK" dirty="0"/>
          </a:p>
        </p:txBody>
      </p:sp>
      <p:sp>
        <p:nvSpPr>
          <p:cNvPr id="6" name="Pladsholder til tekst 2">
            <a:extLst>
              <a:ext uri="{FF2B5EF4-FFF2-40B4-BE49-F238E27FC236}">
                <a16:creationId xmlns:a16="http://schemas.microsoft.com/office/drawing/2014/main" id="{603E00D8-5F1B-924E-87D4-4FF40B64737E}"/>
              </a:ext>
            </a:extLst>
          </p:cNvPr>
          <p:cNvSpPr>
            <a:spLocks noGrp="1"/>
          </p:cNvSpPr>
          <p:nvPr>
            <p:ph type="body" sz="quarter" idx="11" hasCustomPrompt="1"/>
          </p:nvPr>
        </p:nvSpPr>
        <p:spPr>
          <a:xfrm>
            <a:off x="722424" y="1566000"/>
            <a:ext cx="5019432" cy="428400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Segoe UI" panose="020B0502040204020203" pitchFamily="34" charset="0"/>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3" name="Pladsholder til tekst 2">
            <a:extLst>
              <a:ext uri="{FF2B5EF4-FFF2-40B4-BE49-F238E27FC236}">
                <a16:creationId xmlns:a16="http://schemas.microsoft.com/office/drawing/2014/main" id="{6C8229BD-D607-FAF6-95FB-8206FCA21405}"/>
              </a:ext>
            </a:extLst>
          </p:cNvPr>
          <p:cNvSpPr>
            <a:spLocks noGrp="1"/>
          </p:cNvSpPr>
          <p:nvPr>
            <p:ph type="body" sz="quarter" idx="15" hasCustomPrompt="1"/>
          </p:nvPr>
        </p:nvSpPr>
        <p:spPr>
          <a:xfrm>
            <a:off x="732167" y="655200"/>
            <a:ext cx="5009689" cy="590753"/>
          </a:xfrm>
          <a:prstGeom prst="rect">
            <a:avLst/>
          </a:prstGeom>
        </p:spPr>
        <p:txBody>
          <a:bodyPr anchor="t">
            <a:noAutofit/>
          </a:bodyPr>
          <a:lstStyle>
            <a:lvl1pPr marL="0" indent="0">
              <a:lnSpc>
                <a:spcPct val="100000"/>
              </a:lnSpc>
              <a:buFontTx/>
              <a:buNone/>
              <a:defRPr sz="3300" b="1">
                <a:solidFill>
                  <a:srgbClr val="000000"/>
                </a:solidFill>
                <a:latin typeface="+mj-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Overskrift</a:t>
            </a:r>
          </a:p>
        </p:txBody>
      </p:sp>
      <p:sp>
        <p:nvSpPr>
          <p:cNvPr id="2" name="Pladsholder til tekst 5">
            <a:extLst>
              <a:ext uri="{FF2B5EF4-FFF2-40B4-BE49-F238E27FC236}">
                <a16:creationId xmlns:a16="http://schemas.microsoft.com/office/drawing/2014/main" id="{5097EE91-DCF5-CC16-3E5D-53CDCAE35BA3}"/>
              </a:ext>
            </a:extLst>
          </p:cNvPr>
          <p:cNvSpPr>
            <a:spLocks noGrp="1"/>
          </p:cNvSpPr>
          <p:nvPr>
            <p:ph type="body" sz="quarter" idx="17"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5" name="Pladsholder til slidenummer 4">
            <a:extLst>
              <a:ext uri="{FF2B5EF4-FFF2-40B4-BE49-F238E27FC236}">
                <a16:creationId xmlns:a16="http://schemas.microsoft.com/office/drawing/2014/main" id="{1D7A0758-4CA3-427F-9734-6673642D8650}"/>
              </a:ext>
            </a:extLst>
          </p:cNvPr>
          <p:cNvSpPr>
            <a:spLocks noGrp="1"/>
          </p:cNvSpPr>
          <p:nvPr>
            <p:ph type="sldNum" sz="quarter" idx="18"/>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2475166335"/>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el, tekst og diagram venstre">
    <p:spTree>
      <p:nvGrpSpPr>
        <p:cNvPr id="1" name=""/>
        <p:cNvGrpSpPr/>
        <p:nvPr/>
      </p:nvGrpSpPr>
      <p:grpSpPr>
        <a:xfrm>
          <a:off x="0" y="0"/>
          <a:ext cx="0" cy="0"/>
          <a:chOff x="0" y="0"/>
          <a:chExt cx="0" cy="0"/>
        </a:xfrm>
      </p:grpSpPr>
      <p:sp>
        <p:nvSpPr>
          <p:cNvPr id="4" name="Pladsholder til diagram 2">
            <a:extLst>
              <a:ext uri="{FF2B5EF4-FFF2-40B4-BE49-F238E27FC236}">
                <a16:creationId xmlns:a16="http://schemas.microsoft.com/office/drawing/2014/main" id="{6D19D23E-E365-DD47-8C2E-349616675CC8}"/>
              </a:ext>
            </a:extLst>
          </p:cNvPr>
          <p:cNvSpPr>
            <a:spLocks noGrp="1"/>
          </p:cNvSpPr>
          <p:nvPr>
            <p:ph type="chart" sz="quarter" idx="16"/>
          </p:nvPr>
        </p:nvSpPr>
        <p:spPr>
          <a:xfrm>
            <a:off x="723226" y="655609"/>
            <a:ext cx="5018630" cy="5194800"/>
          </a:xfrm>
          <a:prstGeom prst="rect">
            <a:avLst/>
          </a:prstGeom>
        </p:spPr>
        <p:txBody>
          <a:bodyPr anchor="t" anchorCtr="0"/>
          <a:lstStyle>
            <a:lvl1pPr marL="0" indent="0">
              <a:buNone/>
              <a:defRPr>
                <a:solidFill>
                  <a:srgbClr val="000000"/>
                </a:solidFill>
                <a:latin typeface="+mn-lt"/>
                <a:cs typeface="Segoe UI" panose="020B0502040204020203" pitchFamily="34" charset="0"/>
              </a:defRPr>
            </a:lvl1pPr>
          </a:lstStyle>
          <a:p>
            <a:r>
              <a:rPr lang="da-DK"/>
              <a:t>Klik på ikonet for at tilføje et diagram</a:t>
            </a:r>
            <a:endParaRPr lang="da-DK" dirty="0"/>
          </a:p>
        </p:txBody>
      </p:sp>
      <p:sp>
        <p:nvSpPr>
          <p:cNvPr id="9" name="Pladsholder til tekst 2">
            <a:extLst>
              <a:ext uri="{FF2B5EF4-FFF2-40B4-BE49-F238E27FC236}">
                <a16:creationId xmlns:a16="http://schemas.microsoft.com/office/drawing/2014/main" id="{603E00D8-5F1B-924E-87D4-4FF40B64737E}"/>
              </a:ext>
            </a:extLst>
          </p:cNvPr>
          <p:cNvSpPr>
            <a:spLocks noGrp="1"/>
          </p:cNvSpPr>
          <p:nvPr>
            <p:ph type="body" sz="quarter" idx="17" hasCustomPrompt="1"/>
          </p:nvPr>
        </p:nvSpPr>
        <p:spPr>
          <a:xfrm>
            <a:off x="6439946" y="1566000"/>
            <a:ext cx="5019432" cy="428400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mn-lt"/>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2" name="Pladsholder til tekst 2">
            <a:extLst>
              <a:ext uri="{FF2B5EF4-FFF2-40B4-BE49-F238E27FC236}">
                <a16:creationId xmlns:a16="http://schemas.microsoft.com/office/drawing/2014/main" id="{374B2F4F-CF7C-1BE3-E396-E1E05E810317}"/>
              </a:ext>
            </a:extLst>
          </p:cNvPr>
          <p:cNvSpPr>
            <a:spLocks noGrp="1"/>
          </p:cNvSpPr>
          <p:nvPr>
            <p:ph type="body" sz="quarter" idx="15" hasCustomPrompt="1"/>
          </p:nvPr>
        </p:nvSpPr>
        <p:spPr>
          <a:xfrm>
            <a:off x="6439946" y="655609"/>
            <a:ext cx="5009689" cy="590753"/>
          </a:xfrm>
          <a:prstGeom prst="rect">
            <a:avLst/>
          </a:prstGeom>
        </p:spPr>
        <p:txBody>
          <a:bodyPr anchor="t">
            <a:noAutofit/>
          </a:bodyPr>
          <a:lstStyle>
            <a:lvl1pPr marL="0" indent="0">
              <a:lnSpc>
                <a:spcPct val="100000"/>
              </a:lnSpc>
              <a:buFontTx/>
              <a:buNone/>
              <a:defRPr sz="3300" b="1">
                <a:solidFill>
                  <a:srgbClr val="000000"/>
                </a:solidFill>
                <a:latin typeface="+mj-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Overskrift</a:t>
            </a:r>
          </a:p>
        </p:txBody>
      </p:sp>
      <p:sp>
        <p:nvSpPr>
          <p:cNvPr id="5" name="Pladsholder til tekst 5">
            <a:extLst>
              <a:ext uri="{FF2B5EF4-FFF2-40B4-BE49-F238E27FC236}">
                <a16:creationId xmlns:a16="http://schemas.microsoft.com/office/drawing/2014/main" id="{05B494B4-019A-80D7-D28B-6F738551E873}"/>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3" name="Pladsholder til slidenummer 2">
            <a:extLst>
              <a:ext uri="{FF2B5EF4-FFF2-40B4-BE49-F238E27FC236}">
                <a16:creationId xmlns:a16="http://schemas.microsoft.com/office/drawing/2014/main" id="{84B866A3-4A4F-4CFD-8301-AEBB326C7E00}"/>
              </a:ext>
            </a:extLst>
          </p:cNvPr>
          <p:cNvSpPr>
            <a:spLocks noGrp="1"/>
          </p:cNvSpPr>
          <p:nvPr>
            <p:ph type="sldNum" sz="quarter" idx="18"/>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914805373"/>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el og video">
    <p:spTree>
      <p:nvGrpSpPr>
        <p:cNvPr id="1" name=""/>
        <p:cNvGrpSpPr/>
        <p:nvPr/>
      </p:nvGrpSpPr>
      <p:grpSpPr>
        <a:xfrm>
          <a:off x="0" y="0"/>
          <a:ext cx="0" cy="0"/>
          <a:chOff x="0" y="0"/>
          <a:chExt cx="0" cy="0"/>
        </a:xfrm>
      </p:grpSpPr>
      <p:sp>
        <p:nvSpPr>
          <p:cNvPr id="7" name="Pladsholder til medieklip 4">
            <a:extLst>
              <a:ext uri="{FF2B5EF4-FFF2-40B4-BE49-F238E27FC236}">
                <a16:creationId xmlns:a16="http://schemas.microsoft.com/office/drawing/2014/main" id="{7C2E937C-1254-8E89-5611-771A8B8FD5B9}"/>
              </a:ext>
            </a:extLst>
          </p:cNvPr>
          <p:cNvSpPr>
            <a:spLocks noGrp="1"/>
          </p:cNvSpPr>
          <p:nvPr>
            <p:ph type="media" sz="quarter" idx="11"/>
          </p:nvPr>
        </p:nvSpPr>
        <p:spPr>
          <a:xfrm>
            <a:off x="732167" y="1566000"/>
            <a:ext cx="10735934" cy="4283765"/>
          </a:xfrm>
          <a:prstGeom prst="rect">
            <a:avLst/>
          </a:prstGeom>
        </p:spPr>
        <p:txBody>
          <a:bodyPr/>
          <a:lstStyle>
            <a:lvl1pPr marL="0" indent="0">
              <a:buFontTx/>
              <a:buNone/>
              <a:defRPr>
                <a:solidFill>
                  <a:srgbClr val="000000"/>
                </a:solidFill>
                <a:latin typeface="+mn-lt"/>
                <a:cs typeface="Segoe UI" panose="020B0502040204020203" pitchFamily="34" charset="0"/>
              </a:defRPr>
            </a:lvl1pPr>
          </a:lstStyle>
          <a:p>
            <a:r>
              <a:rPr lang="da-DK"/>
              <a:t>Klik på ikonet for at tilføje et medie</a:t>
            </a:r>
            <a:endParaRPr lang="en-GB" dirty="0"/>
          </a:p>
        </p:txBody>
      </p:sp>
      <p:sp>
        <p:nvSpPr>
          <p:cNvPr id="2" name="Titel 1">
            <a:extLst>
              <a:ext uri="{FF2B5EF4-FFF2-40B4-BE49-F238E27FC236}">
                <a16:creationId xmlns:a16="http://schemas.microsoft.com/office/drawing/2014/main" id="{42F42E23-436C-86B5-12F0-52FC0B2BDA5A}"/>
              </a:ext>
            </a:extLst>
          </p:cNvPr>
          <p:cNvSpPr>
            <a:spLocks noGrp="1"/>
          </p:cNvSpPr>
          <p:nvPr>
            <p:ph type="title" hasCustomPrompt="1"/>
          </p:nvPr>
        </p:nvSpPr>
        <p:spPr>
          <a:xfrm>
            <a:off x="716400" y="655609"/>
            <a:ext cx="10761784" cy="576843"/>
          </a:xfrm>
          <a:prstGeom prst="rect">
            <a:avLst/>
          </a:prstGeom>
        </p:spPr>
        <p:txBody>
          <a:bodyPr/>
          <a:lstStyle>
            <a:lvl1pPr>
              <a:defRPr/>
            </a:lvl1pPr>
          </a:lstStyle>
          <a:p>
            <a:r>
              <a:rPr lang="da-DK" dirty="0"/>
              <a:t>Overskrift video</a:t>
            </a:r>
            <a:endParaRPr lang="en-GB" dirty="0"/>
          </a:p>
        </p:txBody>
      </p:sp>
      <p:sp>
        <p:nvSpPr>
          <p:cNvPr id="4" name="Pladsholder til tekst 5">
            <a:extLst>
              <a:ext uri="{FF2B5EF4-FFF2-40B4-BE49-F238E27FC236}">
                <a16:creationId xmlns:a16="http://schemas.microsoft.com/office/drawing/2014/main" id="{262FFB61-0B3A-7F15-1DA0-703B80C44CCF}"/>
              </a:ext>
            </a:extLst>
          </p:cNvPr>
          <p:cNvSpPr>
            <a:spLocks noGrp="1"/>
          </p:cNvSpPr>
          <p:nvPr>
            <p:ph type="body" sz="quarter" idx="12"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Tree>
    <p:extLst>
      <p:ext uri="{BB962C8B-B14F-4D97-AF65-F5344CB8AC3E}">
        <p14:creationId xmlns:p14="http://schemas.microsoft.com/office/powerpoint/2010/main" val="3074091851"/>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el, to tekstfelter">
    <p:spTree>
      <p:nvGrpSpPr>
        <p:cNvPr id="1" name=""/>
        <p:cNvGrpSpPr/>
        <p:nvPr/>
      </p:nvGrpSpPr>
      <p:grpSpPr>
        <a:xfrm>
          <a:off x="0" y="0"/>
          <a:ext cx="0" cy="0"/>
          <a:chOff x="0" y="0"/>
          <a:chExt cx="0" cy="0"/>
        </a:xfrm>
      </p:grpSpPr>
      <p:sp>
        <p:nvSpPr>
          <p:cNvPr id="5" name="Pladsholder til tekst 2">
            <a:extLst>
              <a:ext uri="{FF2B5EF4-FFF2-40B4-BE49-F238E27FC236}">
                <a16:creationId xmlns:a16="http://schemas.microsoft.com/office/drawing/2014/main" id="{5A10D5FA-E346-67ED-328D-AE1603A7F620}"/>
              </a:ext>
            </a:extLst>
          </p:cNvPr>
          <p:cNvSpPr>
            <a:spLocks noGrp="1"/>
          </p:cNvSpPr>
          <p:nvPr>
            <p:ph type="body" sz="quarter" idx="12" hasCustomPrompt="1"/>
          </p:nvPr>
        </p:nvSpPr>
        <p:spPr>
          <a:xfrm>
            <a:off x="716400" y="1566000"/>
            <a:ext cx="5082480" cy="4284000"/>
          </a:xfrm>
          <a:prstGeom prst="rect">
            <a:avLst/>
          </a:prstGeom>
        </p:spPr>
        <p:txBody>
          <a:bodyPr anchor="t">
            <a:noAutofit/>
          </a:bodyPr>
          <a:lstStyle>
            <a:lvl1pPr marL="0" indent="0">
              <a:lnSpc>
                <a:spcPct val="100000"/>
              </a:lnSpc>
              <a:spcBef>
                <a:spcPts val="1000"/>
              </a:spcBef>
              <a:buClr>
                <a:schemeClr val="bg1"/>
              </a:buClr>
              <a:buSzPct val="110000"/>
              <a:buFontTx/>
              <a:buNone/>
              <a:defRPr sz="1800">
                <a:solidFill>
                  <a:srgbClr val="000000"/>
                </a:solidFill>
                <a:latin typeface="+mn-lt"/>
                <a:cs typeface="Segoe UI" panose="020B0502040204020203" pitchFamily="34" charset="0"/>
              </a:defRPr>
            </a:lvl1pPr>
            <a:lvl2pPr marL="317500" indent="0">
              <a:lnSpc>
                <a:spcPct val="100000"/>
              </a:lnSpc>
              <a:spcBef>
                <a:spcPts val="1000"/>
              </a:spcBef>
              <a:buClr>
                <a:schemeClr val="bg1"/>
              </a:buClr>
              <a:buSzPct val="110000"/>
              <a:buFontTx/>
              <a:buNone/>
              <a:defRPr sz="1800">
                <a:solidFill>
                  <a:srgbClr val="000000"/>
                </a:solidFill>
                <a:latin typeface="+mn-lt"/>
                <a:cs typeface="Segoe UI" panose="020B0502040204020203" pitchFamily="34" charset="0"/>
              </a:defRPr>
            </a:lvl2pPr>
            <a:lvl3pPr marL="920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p:txBody>
      </p:sp>
      <p:sp>
        <p:nvSpPr>
          <p:cNvPr id="6"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2" name="Pladsholder til tekst 5">
            <a:extLst>
              <a:ext uri="{FF2B5EF4-FFF2-40B4-BE49-F238E27FC236}">
                <a16:creationId xmlns:a16="http://schemas.microsoft.com/office/drawing/2014/main" id="{13F315CB-C4D1-8F01-A155-7B407C7C67F8}"/>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3" name="Pladsholder til tekst 2">
            <a:extLst>
              <a:ext uri="{FF2B5EF4-FFF2-40B4-BE49-F238E27FC236}">
                <a16:creationId xmlns:a16="http://schemas.microsoft.com/office/drawing/2014/main" id="{0FDBDDE3-6A5D-AA4E-FC74-9030E9C4AE99}"/>
              </a:ext>
            </a:extLst>
          </p:cNvPr>
          <p:cNvSpPr>
            <a:spLocks noGrp="1"/>
          </p:cNvSpPr>
          <p:nvPr>
            <p:ph type="body" sz="quarter" idx="13" hasCustomPrompt="1"/>
          </p:nvPr>
        </p:nvSpPr>
        <p:spPr>
          <a:xfrm>
            <a:off x="6366923" y="1566000"/>
            <a:ext cx="5082480" cy="4284000"/>
          </a:xfrm>
          <a:prstGeom prst="rect">
            <a:avLst/>
          </a:prstGeom>
        </p:spPr>
        <p:txBody>
          <a:bodyPr anchor="t">
            <a:noAutofit/>
          </a:bodyPr>
          <a:lstStyle>
            <a:lvl1pPr marL="0" indent="0">
              <a:lnSpc>
                <a:spcPct val="100000"/>
              </a:lnSpc>
              <a:spcBef>
                <a:spcPts val="1000"/>
              </a:spcBef>
              <a:buClr>
                <a:schemeClr val="bg1"/>
              </a:buClr>
              <a:buSzPct val="110000"/>
              <a:buFontTx/>
              <a:buNone/>
              <a:defRPr sz="1800">
                <a:solidFill>
                  <a:srgbClr val="000000"/>
                </a:solidFill>
                <a:latin typeface="+mn-lt"/>
                <a:cs typeface="Segoe UI" panose="020B0502040204020203" pitchFamily="34" charset="0"/>
              </a:defRPr>
            </a:lvl1pPr>
            <a:lvl2pPr marL="317500" indent="0">
              <a:lnSpc>
                <a:spcPct val="100000"/>
              </a:lnSpc>
              <a:spcBef>
                <a:spcPts val="1000"/>
              </a:spcBef>
              <a:buClr>
                <a:schemeClr val="bg1"/>
              </a:buClr>
              <a:buSzPct val="110000"/>
              <a:buFontTx/>
              <a:buNone/>
              <a:defRPr sz="1800">
                <a:solidFill>
                  <a:srgbClr val="000000"/>
                </a:solidFill>
                <a:latin typeface="+mn-lt"/>
                <a:cs typeface="Segoe UI" panose="020B0502040204020203" pitchFamily="34" charset="0"/>
              </a:defRPr>
            </a:lvl2pPr>
            <a:lvl3pPr marL="920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p:txBody>
      </p:sp>
      <p:sp>
        <p:nvSpPr>
          <p:cNvPr id="4" name="Pladsholder til slidenummer 3">
            <a:extLst>
              <a:ext uri="{FF2B5EF4-FFF2-40B4-BE49-F238E27FC236}">
                <a16:creationId xmlns:a16="http://schemas.microsoft.com/office/drawing/2014/main" id="{C8AF3D09-9497-482B-BB46-04EE6710EADE}"/>
              </a:ext>
            </a:extLst>
          </p:cNvPr>
          <p:cNvSpPr>
            <a:spLocks noGrp="1"/>
          </p:cNvSpPr>
          <p:nvPr>
            <p:ph type="sldNum" sz="quarter" idx="14"/>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1401470368"/>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med logo">
    <p:spTree>
      <p:nvGrpSpPr>
        <p:cNvPr id="1" name=""/>
        <p:cNvGrpSpPr/>
        <p:nvPr/>
      </p:nvGrpSpPr>
      <p:grpSpPr>
        <a:xfrm>
          <a:off x="0" y="0"/>
          <a:ext cx="0" cy="0"/>
          <a:chOff x="0" y="0"/>
          <a:chExt cx="0" cy="0"/>
        </a:xfrm>
      </p:grpSpPr>
      <p:sp>
        <p:nvSpPr>
          <p:cNvPr id="6"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2" name="Pladsholder til slidenummer 1">
            <a:extLst>
              <a:ext uri="{FF2B5EF4-FFF2-40B4-BE49-F238E27FC236}">
                <a16:creationId xmlns:a16="http://schemas.microsoft.com/office/drawing/2014/main" id="{EB7A14A7-52B7-42A2-AF1C-1F3E9CE4F2E5}"/>
              </a:ext>
            </a:extLst>
          </p:cNvPr>
          <p:cNvSpPr>
            <a:spLocks noGrp="1"/>
          </p:cNvSpPr>
          <p:nvPr>
            <p:ph type="sldNum" sz="quarter" idx="10"/>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601405140"/>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uden logo">
    <p:spTree>
      <p:nvGrpSpPr>
        <p:cNvPr id="1" name=""/>
        <p:cNvGrpSpPr/>
        <p:nvPr/>
      </p:nvGrpSpPr>
      <p:grpSpPr>
        <a:xfrm>
          <a:off x="0" y="0"/>
          <a:ext cx="0" cy="0"/>
          <a:chOff x="0" y="0"/>
          <a:chExt cx="0" cy="0"/>
        </a:xfrm>
      </p:grpSpPr>
      <p:sp>
        <p:nvSpPr>
          <p:cNvPr id="6"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2" name="Rektangel 1">
            <a:extLst>
              <a:ext uri="{FF2B5EF4-FFF2-40B4-BE49-F238E27FC236}">
                <a16:creationId xmlns:a16="http://schemas.microsoft.com/office/drawing/2014/main" id="{9FDDD7F2-726F-1F75-89C4-6B854D7803C6}"/>
              </a:ext>
            </a:extLst>
          </p:cNvPr>
          <p:cNvSpPr/>
          <p:nvPr userDrawn="1"/>
        </p:nvSpPr>
        <p:spPr>
          <a:xfrm>
            <a:off x="10587789" y="5943600"/>
            <a:ext cx="1604211"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dsholder til slidenummer 2">
            <a:extLst>
              <a:ext uri="{FF2B5EF4-FFF2-40B4-BE49-F238E27FC236}">
                <a16:creationId xmlns:a16="http://schemas.microsoft.com/office/drawing/2014/main" id="{D2EB1AB9-518F-4DC1-A022-B1E4A28103AD}"/>
              </a:ext>
            </a:extLst>
          </p:cNvPr>
          <p:cNvSpPr>
            <a:spLocks noGrp="1"/>
          </p:cNvSpPr>
          <p:nvPr>
            <p:ph type="sldNum" sz="quarter" idx="10"/>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1363549517"/>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lankt Layout">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EEB6C3A4-A093-A549-A327-065F87752EF3}"/>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3" name="Grafik 2">
            <a:extLst>
              <a:ext uri="{FF2B5EF4-FFF2-40B4-BE49-F238E27FC236}">
                <a16:creationId xmlns:a16="http://schemas.microsoft.com/office/drawing/2014/main" id="{6118BBC1-6776-44C9-9B76-645209AD6284}"/>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1098714518"/>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el og tekst">
    <p:spTree>
      <p:nvGrpSpPr>
        <p:cNvPr id="1" name=""/>
        <p:cNvGrpSpPr/>
        <p:nvPr/>
      </p:nvGrpSpPr>
      <p:grpSpPr>
        <a:xfrm>
          <a:off x="0" y="0"/>
          <a:ext cx="0" cy="0"/>
          <a:chOff x="0" y="0"/>
          <a:chExt cx="0" cy="0"/>
        </a:xfrm>
      </p:grpSpPr>
      <p:sp>
        <p:nvSpPr>
          <p:cNvPr id="1032" name="Shape 1032"/>
          <p:cNvSpPr>
            <a:spLocks noGrp="1"/>
          </p:cNvSpPr>
          <p:nvPr>
            <p:ph type="title" hasCustomPrompt="1"/>
          </p:nvPr>
        </p:nvSpPr>
        <p:spPr>
          <a:xfrm>
            <a:off x="1013520" y="1012924"/>
            <a:ext cx="10158611" cy="891382"/>
          </a:xfrm>
          <a:prstGeom prst="rect">
            <a:avLst/>
          </a:prstGeom>
        </p:spPr>
        <p:txBody>
          <a:bodyPr lIns="0" tIns="0" rIns="0" bIns="0" anchor="t">
            <a:noAutofit/>
          </a:bodyPr>
          <a:lstStyle>
            <a:lvl1pPr>
              <a:defRPr sz="3600" b="1" i="0">
                <a:latin typeface="+mj-lt"/>
                <a:ea typeface="Inter" panose="020B0502030000000004" pitchFamily="34" charset="0"/>
              </a:defRPr>
            </a:lvl1pPr>
          </a:lstStyle>
          <a:p>
            <a:r>
              <a:rPr lang="da-DK" noProof="0" dirty="0"/>
              <a:t>Overskrift	</a:t>
            </a:r>
          </a:p>
        </p:txBody>
      </p:sp>
      <p:sp>
        <p:nvSpPr>
          <p:cNvPr id="3" name="Pladsholder til tekst 2">
            <a:extLst>
              <a:ext uri="{FF2B5EF4-FFF2-40B4-BE49-F238E27FC236}">
                <a16:creationId xmlns:a16="http://schemas.microsoft.com/office/drawing/2014/main" id="{734005D5-500C-2547-B140-067EB39CC93C}"/>
              </a:ext>
            </a:extLst>
          </p:cNvPr>
          <p:cNvSpPr>
            <a:spLocks noGrp="1"/>
          </p:cNvSpPr>
          <p:nvPr>
            <p:ph type="body" sz="quarter" idx="10" hasCustomPrompt="1"/>
          </p:nvPr>
        </p:nvSpPr>
        <p:spPr>
          <a:xfrm>
            <a:off x="1013520" y="2194200"/>
            <a:ext cx="10158611" cy="3650400"/>
          </a:xfrm>
        </p:spPr>
        <p:txBody>
          <a:bodyPr anchor="t">
            <a:noAutofit/>
          </a:bodyPr>
          <a:lstStyle>
            <a:lvl1pPr marL="0" indent="0">
              <a:lnSpc>
                <a:spcPct val="100000"/>
              </a:lnSpc>
              <a:buNone/>
              <a:defRPr sz="1800"/>
            </a:lvl1pPr>
            <a:lvl2pPr marL="317500" indent="0">
              <a:lnSpc>
                <a:spcPct val="100000"/>
              </a:lnSpc>
              <a:buNone/>
              <a:defRPr sz="1600"/>
            </a:lvl2pPr>
            <a:lvl3pPr marL="635000" indent="0">
              <a:lnSpc>
                <a:spcPct val="100000"/>
              </a:lnSpc>
              <a:buNone/>
              <a:defRPr sz="1400"/>
            </a:lvl3pPr>
            <a:lvl4pPr marL="952500" indent="0">
              <a:lnSpc>
                <a:spcPct val="100000"/>
              </a:lnSpc>
              <a:buNone/>
              <a:defRPr sz="1800"/>
            </a:lvl4pPr>
            <a:lvl5pPr marL="1270000" indent="0">
              <a:lnSpc>
                <a:spcPct val="100000"/>
              </a:lnSpc>
              <a:buNone/>
              <a:defRPr sz="1800"/>
            </a:lvl5pPr>
          </a:lstStyle>
          <a:p>
            <a:pPr lvl="0"/>
            <a:r>
              <a:rPr lang="da-DK" noProof="0" dirty="0"/>
              <a:t>Tekst</a:t>
            </a:r>
          </a:p>
        </p:txBody>
      </p:sp>
      <p:pic>
        <p:nvPicPr>
          <p:cNvPr id="9" name="Grafik 8">
            <a:extLst>
              <a:ext uri="{FF2B5EF4-FFF2-40B4-BE49-F238E27FC236}">
                <a16:creationId xmlns:a16="http://schemas.microsoft.com/office/drawing/2014/main" id="{569B5B2C-967D-4D4C-8C4E-A006AFE80855}"/>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5" name="Grafik 4">
            <a:extLst>
              <a:ext uri="{FF2B5EF4-FFF2-40B4-BE49-F238E27FC236}">
                <a16:creationId xmlns:a16="http://schemas.microsoft.com/office/drawing/2014/main" id="{CAEA8B1A-B6FD-47BB-B18D-0BF723B0D1F4}"/>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415015919"/>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unktopstilling 5 element">
    <p:spTree>
      <p:nvGrpSpPr>
        <p:cNvPr id="1" name=""/>
        <p:cNvGrpSpPr/>
        <p:nvPr/>
      </p:nvGrpSpPr>
      <p:grpSpPr>
        <a:xfrm>
          <a:off x="0" y="0"/>
          <a:ext cx="0" cy="0"/>
          <a:chOff x="0" y="0"/>
          <a:chExt cx="0" cy="0"/>
        </a:xfrm>
      </p:grpSpPr>
      <p:sp>
        <p:nvSpPr>
          <p:cNvPr id="1032" name="Shape 1032"/>
          <p:cNvSpPr>
            <a:spLocks noGrp="1"/>
          </p:cNvSpPr>
          <p:nvPr>
            <p:ph type="title" hasCustomPrompt="1"/>
          </p:nvPr>
        </p:nvSpPr>
        <p:spPr>
          <a:xfrm>
            <a:off x="1013520" y="1012924"/>
            <a:ext cx="10158611" cy="891382"/>
          </a:xfrm>
          <a:prstGeom prst="rect">
            <a:avLst/>
          </a:prstGeom>
        </p:spPr>
        <p:txBody>
          <a:bodyPr lIns="0" tIns="0" rIns="0" bIns="0" anchor="t">
            <a:noAutofit/>
          </a:bodyPr>
          <a:lstStyle>
            <a:lvl1pPr>
              <a:defRPr sz="3600" b="1" i="0">
                <a:latin typeface="+mj-lt"/>
                <a:ea typeface="Inter" panose="020B0502030000000004" pitchFamily="34" charset="0"/>
              </a:defRPr>
            </a:lvl1pPr>
          </a:lstStyle>
          <a:p>
            <a:r>
              <a:rPr lang="da-DK" noProof="0" dirty="0"/>
              <a:t>Overskrift	</a:t>
            </a:r>
          </a:p>
        </p:txBody>
      </p:sp>
      <p:pic>
        <p:nvPicPr>
          <p:cNvPr id="9" name="Grafik 8">
            <a:extLst>
              <a:ext uri="{FF2B5EF4-FFF2-40B4-BE49-F238E27FC236}">
                <a16:creationId xmlns:a16="http://schemas.microsoft.com/office/drawing/2014/main" id="{569B5B2C-967D-4D4C-8C4E-A006AFE80855}"/>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5" name="Grafik 4">
            <a:extLst>
              <a:ext uri="{FF2B5EF4-FFF2-40B4-BE49-F238E27FC236}">
                <a16:creationId xmlns:a16="http://schemas.microsoft.com/office/drawing/2014/main" id="{5FAEC0B7-5ECA-4C10-8850-91862FADF156}"/>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
        <p:nvSpPr>
          <p:cNvPr id="7" name="Pladsholder til tekst 2">
            <a:extLst>
              <a:ext uri="{FF2B5EF4-FFF2-40B4-BE49-F238E27FC236}">
                <a16:creationId xmlns:a16="http://schemas.microsoft.com/office/drawing/2014/main" id="{2EFC7BB6-9278-46D3-84A7-346EDA7CB3B9}"/>
              </a:ext>
            </a:extLst>
          </p:cNvPr>
          <p:cNvSpPr>
            <a:spLocks noGrp="1"/>
          </p:cNvSpPr>
          <p:nvPr>
            <p:ph type="body" sz="quarter" idx="10" hasCustomPrompt="1"/>
          </p:nvPr>
        </p:nvSpPr>
        <p:spPr>
          <a:xfrm>
            <a:off x="1013520" y="2194672"/>
            <a:ext cx="10158611" cy="3650404"/>
          </a:xfrm>
        </p:spPr>
        <p:txBody>
          <a:bodyPr anchor="t">
            <a:noAutofit/>
          </a:bodyPr>
          <a:lstStyle>
            <a:lvl1pPr marL="285750" indent="-285750">
              <a:lnSpc>
                <a:spcPct val="100000"/>
              </a:lnSpc>
              <a:spcBef>
                <a:spcPts val="1000"/>
              </a:spcBef>
              <a:buClr>
                <a:schemeClr val="bg1"/>
              </a:buClr>
              <a:buSzPct val="110000"/>
              <a:buFontTx/>
              <a:buBlip>
                <a:blip r:embed="rId4"/>
              </a:buBlip>
              <a:defRPr sz="1800">
                <a:solidFill>
                  <a:schemeClr val="tx1"/>
                </a:solidFill>
              </a:defRPr>
            </a:lvl1pPr>
            <a:lvl2pPr marL="603250" indent="-285750">
              <a:lnSpc>
                <a:spcPct val="100000"/>
              </a:lnSpc>
              <a:spcBef>
                <a:spcPts val="1000"/>
              </a:spcBef>
              <a:buClr>
                <a:schemeClr val="bg1"/>
              </a:buClr>
              <a:buSzPct val="110000"/>
              <a:buFontTx/>
              <a:buBlip>
                <a:blip r:embed="rId4"/>
              </a:buBlip>
              <a:defRPr sz="1600">
                <a:solidFill>
                  <a:schemeClr val="tx1"/>
                </a:solidFill>
              </a:defRPr>
            </a:lvl2pPr>
            <a:lvl3pPr marL="920750" indent="-285750">
              <a:lnSpc>
                <a:spcPct val="100000"/>
              </a:lnSpc>
              <a:spcBef>
                <a:spcPts val="1000"/>
              </a:spcBef>
              <a:buClr>
                <a:schemeClr val="bg1"/>
              </a:buClr>
              <a:buSzPct val="110000"/>
              <a:buFontTx/>
              <a:buBlip>
                <a:blip r:embed="rId4"/>
              </a:buBlip>
              <a:defRPr sz="1400">
                <a:solidFill>
                  <a:schemeClr val="tx1"/>
                </a:solidFill>
              </a:defRPr>
            </a:lvl3pPr>
            <a:lvl4pPr marL="1238250" indent="-285750">
              <a:lnSpc>
                <a:spcPct val="100000"/>
              </a:lnSpc>
              <a:spcBef>
                <a:spcPts val="1000"/>
              </a:spcBef>
              <a:buClr>
                <a:schemeClr val="bg1"/>
              </a:buClr>
              <a:buSzPct val="110000"/>
              <a:buFontTx/>
              <a:buBlip>
                <a:blip r:embed="rId4"/>
              </a:buBlip>
              <a:defRPr sz="1200">
                <a:solidFill>
                  <a:schemeClr val="tx1"/>
                </a:solidFill>
              </a:defRPr>
            </a:lvl4pPr>
            <a:lvl5pPr marL="1555750" indent="-285750">
              <a:lnSpc>
                <a:spcPct val="100000"/>
              </a:lnSpc>
              <a:spcBef>
                <a:spcPts val="1000"/>
              </a:spcBef>
              <a:buClr>
                <a:schemeClr val="bg1"/>
              </a:buClr>
              <a:buSzPct val="110000"/>
              <a:buFontTx/>
              <a:buBlip>
                <a:blip r:embed="rId4"/>
              </a:buBlip>
              <a:defRPr sz="1000">
                <a:solidFill>
                  <a:schemeClr val="tx1"/>
                </a:solidFill>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1902701996"/>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unktopstilling 5 element Rød">
    <p:spTree>
      <p:nvGrpSpPr>
        <p:cNvPr id="1" name=""/>
        <p:cNvGrpSpPr/>
        <p:nvPr/>
      </p:nvGrpSpPr>
      <p:grpSpPr>
        <a:xfrm>
          <a:off x="0" y="0"/>
          <a:ext cx="0" cy="0"/>
          <a:chOff x="0" y="0"/>
          <a:chExt cx="0" cy="0"/>
        </a:xfrm>
      </p:grpSpPr>
      <p:sp>
        <p:nvSpPr>
          <p:cNvPr id="1032" name="Shape 1032"/>
          <p:cNvSpPr>
            <a:spLocks noGrp="1"/>
          </p:cNvSpPr>
          <p:nvPr>
            <p:ph type="title" hasCustomPrompt="1"/>
          </p:nvPr>
        </p:nvSpPr>
        <p:spPr>
          <a:xfrm>
            <a:off x="1013520" y="1012924"/>
            <a:ext cx="10158611" cy="891382"/>
          </a:xfrm>
          <a:prstGeom prst="rect">
            <a:avLst/>
          </a:prstGeom>
        </p:spPr>
        <p:txBody>
          <a:bodyPr lIns="0" tIns="0" rIns="0" bIns="0" anchor="t">
            <a:noAutofit/>
          </a:bodyPr>
          <a:lstStyle>
            <a:lvl1pPr>
              <a:defRPr sz="3600" b="1" i="0">
                <a:latin typeface="+mj-lt"/>
                <a:ea typeface="Inter" panose="020B0502030000000004" pitchFamily="34" charset="0"/>
              </a:defRPr>
            </a:lvl1pPr>
          </a:lstStyle>
          <a:p>
            <a:r>
              <a:rPr lang="da-DK" dirty="0"/>
              <a:t>Overskrift	</a:t>
            </a:r>
            <a:endParaRPr dirty="0"/>
          </a:p>
        </p:txBody>
      </p:sp>
      <p:sp>
        <p:nvSpPr>
          <p:cNvPr id="3" name="Pladsholder til tekst 2">
            <a:extLst>
              <a:ext uri="{FF2B5EF4-FFF2-40B4-BE49-F238E27FC236}">
                <a16:creationId xmlns:a16="http://schemas.microsoft.com/office/drawing/2014/main" id="{734005D5-500C-2547-B140-067EB39CC93C}"/>
              </a:ext>
            </a:extLst>
          </p:cNvPr>
          <p:cNvSpPr>
            <a:spLocks noGrp="1"/>
          </p:cNvSpPr>
          <p:nvPr>
            <p:ph type="body" sz="quarter" idx="10" hasCustomPrompt="1"/>
          </p:nvPr>
        </p:nvSpPr>
        <p:spPr>
          <a:xfrm>
            <a:off x="1013520" y="2194672"/>
            <a:ext cx="10158611" cy="3650404"/>
          </a:xfrm>
        </p:spPr>
        <p:txBody>
          <a:bodyPr anchor="t">
            <a:noAutofit/>
          </a:bodyPr>
          <a:lstStyle>
            <a:lvl1pPr marL="28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800"/>
            </a:lvl1pPr>
            <a:lvl2pPr marL="603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600"/>
            </a:lvl2pPr>
            <a:lvl3pPr marL="920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400"/>
            </a:lvl3pPr>
            <a:lvl4pPr marL="1238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200"/>
            </a:lvl4pPr>
            <a:lvl5pPr marL="155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000"/>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9" name="Grafik 8">
            <a:extLst>
              <a:ext uri="{FF2B5EF4-FFF2-40B4-BE49-F238E27FC236}">
                <a16:creationId xmlns:a16="http://schemas.microsoft.com/office/drawing/2014/main" id="{569B5B2C-967D-4D4C-8C4E-A006AFE80855}"/>
              </a:ext>
            </a:extLst>
          </p:cNvPr>
          <p:cNvPicPr>
            <a:picLocks noChangeAspect="1"/>
          </p:cNvPicPr>
          <p:nvPr/>
        </p:nvPicPr>
        <p:blipFill>
          <a:blip r:embed="rId4" cstate="screen">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94319" y="5936036"/>
            <a:ext cx="1078582" cy="739028"/>
          </a:xfrm>
          <a:prstGeom prst="rect">
            <a:avLst/>
          </a:prstGeom>
        </p:spPr>
      </p:pic>
      <p:pic>
        <p:nvPicPr>
          <p:cNvPr id="5" name="Grafik 4">
            <a:extLst>
              <a:ext uri="{FF2B5EF4-FFF2-40B4-BE49-F238E27FC236}">
                <a16:creationId xmlns:a16="http://schemas.microsoft.com/office/drawing/2014/main" id="{66B8AAA9-B92B-40E3-89E6-0C9A2EC502C5}"/>
              </a:ext>
            </a:extLst>
          </p:cNvPr>
          <p:cNvPicPr>
            <a:picLocks noChangeAspect="1"/>
          </p:cNvPicPr>
          <p:nvPr userDrawn="1"/>
        </p:nvPicPr>
        <p:blipFill>
          <a:blip r:embed="rId4" cstate="screen">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1650361971"/>
      </p:ext>
    </p:extLst>
  </p:cSld>
  <p:clrMapOvr>
    <a:masterClrMapping/>
  </p:clrMapOvr>
  <p:transition spd="med"/>
  <p:extLst>
    <p:ext uri="{DCECCB84-F9BA-43D5-87BE-67443E8EF086}">
      <p15:sldGuideLst xmlns:p15="http://schemas.microsoft.com/office/powerpoint/2012/main">
        <p15:guide id="3" orient="horz" pos="4320">
          <p15:clr>
            <a:srgbClr val="FBAE40"/>
          </p15:clr>
        </p15:guide>
        <p15:guide id="4" pos="768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el og indhold">
    <p:spTree>
      <p:nvGrpSpPr>
        <p:cNvPr id="1" name=""/>
        <p:cNvGrpSpPr/>
        <p:nvPr/>
      </p:nvGrpSpPr>
      <p:grpSpPr>
        <a:xfrm>
          <a:off x="0" y="0"/>
          <a:ext cx="0" cy="0"/>
          <a:chOff x="0" y="0"/>
          <a:chExt cx="0" cy="0"/>
        </a:xfrm>
      </p:grpSpPr>
      <p:sp>
        <p:nvSpPr>
          <p:cNvPr id="1032" name="Shape 1032"/>
          <p:cNvSpPr>
            <a:spLocks noGrp="1"/>
          </p:cNvSpPr>
          <p:nvPr>
            <p:ph type="title" hasCustomPrompt="1"/>
          </p:nvPr>
        </p:nvSpPr>
        <p:spPr>
          <a:xfrm>
            <a:off x="1013520" y="1012924"/>
            <a:ext cx="10158611" cy="891382"/>
          </a:xfrm>
          <a:prstGeom prst="rect">
            <a:avLst/>
          </a:prstGeom>
        </p:spPr>
        <p:txBody>
          <a:bodyPr lIns="0" tIns="0" rIns="0" bIns="0" anchor="t">
            <a:noAutofit/>
          </a:bodyPr>
          <a:lstStyle>
            <a:lvl1pPr>
              <a:defRPr sz="3600" b="1" i="0">
                <a:latin typeface="+mj-lt"/>
                <a:ea typeface="Inter" panose="020B0502030000000004" pitchFamily="34" charset="0"/>
              </a:defRPr>
            </a:lvl1pPr>
          </a:lstStyle>
          <a:p>
            <a:r>
              <a:rPr lang="da-DK" dirty="0"/>
              <a:t>Overskrift	</a:t>
            </a:r>
            <a:endParaRPr dirty="0"/>
          </a:p>
        </p:txBody>
      </p:sp>
      <p:sp>
        <p:nvSpPr>
          <p:cNvPr id="3" name="Pladsholder til indhold 2">
            <a:extLst>
              <a:ext uri="{FF2B5EF4-FFF2-40B4-BE49-F238E27FC236}">
                <a16:creationId xmlns:a16="http://schemas.microsoft.com/office/drawing/2014/main" id="{773558F5-EBAE-6648-ABED-DCED00FA234C}"/>
              </a:ext>
            </a:extLst>
          </p:cNvPr>
          <p:cNvSpPr>
            <a:spLocks noGrp="1"/>
          </p:cNvSpPr>
          <p:nvPr>
            <p:ph sz="quarter" idx="10" hasCustomPrompt="1"/>
          </p:nvPr>
        </p:nvSpPr>
        <p:spPr>
          <a:xfrm>
            <a:off x="1013619" y="2194200"/>
            <a:ext cx="10165556" cy="3650400"/>
          </a:xfrm>
        </p:spPr>
        <p:txBody>
          <a:bodyPr anchor="t">
            <a:noAutofit/>
          </a:bodyPr>
          <a:lstStyle>
            <a:lvl1pPr marL="0" indent="0">
              <a:lnSpc>
                <a:spcPct val="100000"/>
              </a:lnSpc>
              <a:buNone/>
              <a:defRPr sz="1800"/>
            </a:lvl1pPr>
            <a:lvl2pPr marL="317500" indent="0">
              <a:lnSpc>
                <a:spcPct val="100000"/>
              </a:lnSpc>
              <a:buNone/>
              <a:defRPr sz="1800"/>
            </a:lvl2pPr>
            <a:lvl3pPr marL="635000" indent="0">
              <a:lnSpc>
                <a:spcPct val="100000"/>
              </a:lnSpc>
              <a:buNone/>
              <a:defRPr sz="1800"/>
            </a:lvl3pPr>
            <a:lvl4pPr marL="952500" indent="0">
              <a:lnSpc>
                <a:spcPct val="100000"/>
              </a:lnSpc>
              <a:buNone/>
              <a:defRPr sz="1800"/>
            </a:lvl4pPr>
            <a:lvl5pPr marL="1270000" indent="0">
              <a:lnSpc>
                <a:spcPct val="100000"/>
              </a:lnSpc>
              <a:buNone/>
              <a:defRPr sz="1800"/>
            </a:lvl5pPr>
          </a:lstStyle>
          <a:p>
            <a:pPr lvl="0"/>
            <a:r>
              <a:rPr lang="da-DK" dirty="0"/>
              <a:t>Tekst</a:t>
            </a:r>
          </a:p>
        </p:txBody>
      </p:sp>
      <p:pic>
        <p:nvPicPr>
          <p:cNvPr id="9" name="Grafik 8">
            <a:extLst>
              <a:ext uri="{FF2B5EF4-FFF2-40B4-BE49-F238E27FC236}">
                <a16:creationId xmlns:a16="http://schemas.microsoft.com/office/drawing/2014/main" id="{F1414795-02BD-964B-AA74-A6AD1F27C229}"/>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5" name="Grafik 4">
            <a:extLst>
              <a:ext uri="{FF2B5EF4-FFF2-40B4-BE49-F238E27FC236}">
                <a16:creationId xmlns:a16="http://schemas.microsoft.com/office/drawing/2014/main" id="{243BFD10-4C94-4D2B-8D00-5F2A1F531E88}"/>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4052855160"/>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el og 2 spalter tekst">
    <p:spTree>
      <p:nvGrpSpPr>
        <p:cNvPr id="1" name=""/>
        <p:cNvGrpSpPr/>
        <p:nvPr/>
      </p:nvGrpSpPr>
      <p:grpSpPr>
        <a:xfrm>
          <a:off x="0" y="0"/>
          <a:ext cx="0" cy="0"/>
          <a:chOff x="0" y="0"/>
          <a:chExt cx="0" cy="0"/>
        </a:xfrm>
      </p:grpSpPr>
      <p:sp>
        <p:nvSpPr>
          <p:cNvPr id="1032" name="Shape 1032"/>
          <p:cNvSpPr>
            <a:spLocks noGrp="1"/>
          </p:cNvSpPr>
          <p:nvPr>
            <p:ph type="title" hasCustomPrompt="1"/>
          </p:nvPr>
        </p:nvSpPr>
        <p:spPr>
          <a:xfrm>
            <a:off x="1013400" y="1013400"/>
            <a:ext cx="10158611" cy="891382"/>
          </a:xfrm>
          <a:prstGeom prst="rect">
            <a:avLst/>
          </a:prstGeom>
        </p:spPr>
        <p:txBody>
          <a:bodyPr lIns="0" tIns="0" rIns="0" bIns="0" anchor="t">
            <a:noAutofit/>
          </a:bodyPr>
          <a:lstStyle>
            <a:lvl1pPr>
              <a:defRPr sz="3600" b="1" i="0">
                <a:latin typeface="+mj-lt"/>
                <a:ea typeface="Inter" panose="020B0502030000000004" pitchFamily="34" charset="0"/>
              </a:defRPr>
            </a:lvl1pPr>
          </a:lstStyle>
          <a:p>
            <a:r>
              <a:rPr lang="da-DK" dirty="0"/>
              <a:t>Overskrift	</a:t>
            </a:r>
            <a:endParaRPr dirty="0"/>
          </a:p>
        </p:txBody>
      </p:sp>
      <p:pic>
        <p:nvPicPr>
          <p:cNvPr id="8" name="Grafik 7">
            <a:extLst>
              <a:ext uri="{FF2B5EF4-FFF2-40B4-BE49-F238E27FC236}">
                <a16:creationId xmlns:a16="http://schemas.microsoft.com/office/drawing/2014/main" id="{F6F6B6B0-61C0-3541-9DE1-2AC08F22602A}"/>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5" name="Grafik 4">
            <a:extLst>
              <a:ext uri="{FF2B5EF4-FFF2-40B4-BE49-F238E27FC236}">
                <a16:creationId xmlns:a16="http://schemas.microsoft.com/office/drawing/2014/main" id="{83BA9285-1264-45E2-AB9B-E59F57679626}"/>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
        <p:nvSpPr>
          <p:cNvPr id="4" name="Pladsholder til tekst 3">
            <a:extLst>
              <a:ext uri="{FF2B5EF4-FFF2-40B4-BE49-F238E27FC236}">
                <a16:creationId xmlns:a16="http://schemas.microsoft.com/office/drawing/2014/main" id="{312D21C2-766D-4173-9868-4BFFE16D800A}"/>
              </a:ext>
            </a:extLst>
          </p:cNvPr>
          <p:cNvSpPr>
            <a:spLocks noGrp="1"/>
          </p:cNvSpPr>
          <p:nvPr>
            <p:ph type="body" sz="quarter" idx="10" hasCustomPrompt="1"/>
          </p:nvPr>
        </p:nvSpPr>
        <p:spPr>
          <a:xfrm>
            <a:off x="1013619" y="2194200"/>
            <a:ext cx="4841750" cy="3650400"/>
          </a:xfrm>
        </p:spPr>
        <p:txBody>
          <a:bodyPr anchor="t" anchorCtr="0"/>
          <a:lstStyle>
            <a:lvl1pPr marL="0" indent="0">
              <a:buFontTx/>
              <a:buNone/>
              <a:defRPr/>
            </a:lvl1pPr>
            <a:lvl2pPr marL="317500" indent="0">
              <a:buFontTx/>
              <a:buNone/>
              <a:defRPr/>
            </a:lvl2pPr>
            <a:lvl3pPr marL="635000" indent="0">
              <a:buFontTx/>
              <a:buNone/>
              <a:defRPr/>
            </a:lvl3pPr>
            <a:lvl4pPr marL="952500" indent="0">
              <a:buFontTx/>
              <a:buNone/>
              <a:defRPr/>
            </a:lvl4pPr>
            <a:lvl5pPr marL="1270000" indent="0">
              <a:buFontTx/>
              <a:buNone/>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Pladsholder til tekst 3">
            <a:extLst>
              <a:ext uri="{FF2B5EF4-FFF2-40B4-BE49-F238E27FC236}">
                <a16:creationId xmlns:a16="http://schemas.microsoft.com/office/drawing/2014/main" id="{E79EA4DC-8CEB-44F2-A296-C879D0B4763A}"/>
              </a:ext>
            </a:extLst>
          </p:cNvPr>
          <p:cNvSpPr>
            <a:spLocks noGrp="1"/>
          </p:cNvSpPr>
          <p:nvPr>
            <p:ph type="body" sz="quarter" idx="11" hasCustomPrompt="1"/>
          </p:nvPr>
        </p:nvSpPr>
        <p:spPr>
          <a:xfrm>
            <a:off x="6330011" y="2194200"/>
            <a:ext cx="4842000" cy="3650400"/>
          </a:xfrm>
        </p:spPr>
        <p:txBody>
          <a:bodyPr anchor="t" anchorCtr="0"/>
          <a:lstStyle>
            <a:lvl1pPr marL="0" indent="0">
              <a:buFontTx/>
              <a:buNone/>
              <a:defRPr/>
            </a:lvl1pPr>
            <a:lvl2pPr marL="317500" indent="0">
              <a:buFontTx/>
              <a:buNone/>
              <a:defRPr/>
            </a:lvl2pPr>
            <a:lvl3pPr marL="635000" indent="0">
              <a:buFontTx/>
              <a:buNone/>
              <a:defRPr/>
            </a:lvl3pPr>
            <a:lvl4pPr marL="952500" indent="0">
              <a:buFontTx/>
              <a:buNone/>
              <a:defRPr/>
            </a:lvl4pPr>
            <a:lvl5pPr marL="1270000" indent="0">
              <a:buFontTx/>
              <a:buNone/>
              <a:defRPr/>
            </a:lvl5pPr>
          </a:lstStyle>
          <a:p>
            <a:pPr lvl="0"/>
            <a:r>
              <a:rPr lang="da-DK" dirty="0"/>
              <a:t>Tekst</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1205133635"/>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Billede inkl overskrift">
    <p:spTree>
      <p:nvGrpSpPr>
        <p:cNvPr id="1" name=""/>
        <p:cNvGrpSpPr/>
        <p:nvPr/>
      </p:nvGrpSpPr>
      <p:grpSpPr>
        <a:xfrm>
          <a:off x="0" y="0"/>
          <a:ext cx="0" cy="0"/>
          <a:chOff x="0" y="0"/>
          <a:chExt cx="0" cy="0"/>
        </a:xfrm>
      </p:grpSpPr>
      <p:sp>
        <p:nvSpPr>
          <p:cNvPr id="3" name="Shape 39"/>
          <p:cNvSpPr>
            <a:spLocks noGrp="1"/>
          </p:cNvSpPr>
          <p:nvPr>
            <p:ph type="pic" sz="quarter" idx="13" hasCustomPrompt="1"/>
          </p:nvPr>
        </p:nvSpPr>
        <p:spPr>
          <a:xfrm>
            <a:off x="5586198" y="0"/>
            <a:ext cx="6605802" cy="6858000"/>
          </a:xfrm>
          <a:prstGeom prst="rect">
            <a:avLst/>
          </a:prstGeom>
          <a:solidFill>
            <a:schemeClr val="tx2">
              <a:lumMod val="10000"/>
              <a:lumOff val="90000"/>
            </a:schemeClr>
          </a:solidFill>
        </p:spPr>
        <p:txBody>
          <a:bodyPr lIns="91439" tIns="45719" rIns="91439" bIns="45719" anchor="t">
            <a:noAutofit/>
          </a:bodyPr>
          <a:lstStyle>
            <a:lvl1pPr marL="0" indent="0">
              <a:buFontTx/>
              <a:buNone/>
              <a:defRPr b="0" i="0" baseline="0">
                <a:latin typeface="Inter" panose="020B0502030000000004" pitchFamily="34" charset="0"/>
                <a:ea typeface="Inter" panose="020B0502030000000004" pitchFamily="34" charset="0"/>
              </a:defRPr>
            </a:lvl1pPr>
          </a:lstStyle>
          <a:p>
            <a:r>
              <a:rPr lang="da-DK" noProof="0" dirty="0"/>
              <a:t>Billede</a:t>
            </a:r>
          </a:p>
        </p:txBody>
      </p:sp>
      <p:sp>
        <p:nvSpPr>
          <p:cNvPr id="4" name="Pladsholder til tekst 7">
            <a:extLst>
              <a:ext uri="{FF2B5EF4-FFF2-40B4-BE49-F238E27FC236}">
                <a16:creationId xmlns:a16="http://schemas.microsoft.com/office/drawing/2014/main" id="{B299DC9B-F123-9243-A733-7693C30CAEC6}"/>
              </a:ext>
            </a:extLst>
          </p:cNvPr>
          <p:cNvSpPr>
            <a:spLocks noGrp="1"/>
          </p:cNvSpPr>
          <p:nvPr>
            <p:ph type="body" sz="quarter" idx="15" hasCustomPrompt="1"/>
          </p:nvPr>
        </p:nvSpPr>
        <p:spPr>
          <a:xfrm>
            <a:off x="579142" y="1719137"/>
            <a:ext cx="4692946" cy="2167397"/>
          </a:xfrm>
        </p:spPr>
        <p:txBody>
          <a:bodyPr anchor="t">
            <a:noAutofit/>
          </a:bodyPr>
          <a:lstStyle>
            <a:lvl1pPr marL="0" indent="0">
              <a:lnSpc>
                <a:spcPct val="100000"/>
              </a:lnSpc>
              <a:buNone/>
              <a:defRPr sz="3600" b="1" spc="-75">
                <a:solidFill>
                  <a:schemeClr val="tx1"/>
                </a:solidFill>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dirty="0"/>
              <a:t>Overskrift</a:t>
            </a:r>
          </a:p>
        </p:txBody>
      </p:sp>
      <p:sp>
        <p:nvSpPr>
          <p:cNvPr id="11" name="Pladsholder til tekst 2">
            <a:extLst>
              <a:ext uri="{FF2B5EF4-FFF2-40B4-BE49-F238E27FC236}">
                <a16:creationId xmlns:a16="http://schemas.microsoft.com/office/drawing/2014/main" id="{603E00D8-5F1B-924E-87D4-4FF40B64737E}"/>
              </a:ext>
            </a:extLst>
          </p:cNvPr>
          <p:cNvSpPr>
            <a:spLocks noGrp="1"/>
          </p:cNvSpPr>
          <p:nvPr>
            <p:ph type="body" sz="quarter" idx="10" hasCustomPrompt="1"/>
          </p:nvPr>
        </p:nvSpPr>
        <p:spPr>
          <a:xfrm>
            <a:off x="579142" y="3886534"/>
            <a:ext cx="4692946" cy="2017310"/>
          </a:xfrm>
        </p:spPr>
        <p:txBody>
          <a:bodyPr lIns="50400" tIns="50400" rIns="50400" numCol="1" spcCol="684000" anchor="t">
            <a:noAutofit/>
          </a:bodyPr>
          <a:lstStyle>
            <a:lvl1pPr marL="0" indent="0">
              <a:lnSpc>
                <a:spcPct val="100000"/>
              </a:lnSpc>
              <a:buNone/>
              <a:defRPr sz="1800" b="0" spc="0">
                <a:latin typeface="+mn-lt"/>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pic>
        <p:nvPicPr>
          <p:cNvPr id="14" name="Grafik 13">
            <a:extLst>
              <a:ext uri="{FF2B5EF4-FFF2-40B4-BE49-F238E27FC236}">
                <a16:creationId xmlns:a16="http://schemas.microsoft.com/office/drawing/2014/main" id="{2BC776EE-7B73-1442-BC6B-258BEEAB224F}"/>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9142" y="5936036"/>
            <a:ext cx="1078582" cy="739028"/>
          </a:xfrm>
          <a:prstGeom prst="rect">
            <a:avLst/>
          </a:prstGeom>
        </p:spPr>
      </p:pic>
      <p:pic>
        <p:nvPicPr>
          <p:cNvPr id="6" name="Grafik 5">
            <a:extLst>
              <a:ext uri="{FF2B5EF4-FFF2-40B4-BE49-F238E27FC236}">
                <a16:creationId xmlns:a16="http://schemas.microsoft.com/office/drawing/2014/main" id="{3040B764-5504-4C6E-B3A8-FAD912C80632}"/>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9142" y="5936036"/>
            <a:ext cx="1078582" cy="739028"/>
          </a:xfrm>
          <a:prstGeom prst="rect">
            <a:avLst/>
          </a:prstGeom>
        </p:spPr>
      </p:pic>
    </p:spTree>
    <p:extLst>
      <p:ext uri="{BB962C8B-B14F-4D97-AF65-F5344CB8AC3E}">
        <p14:creationId xmlns:p14="http://schemas.microsoft.com/office/powerpoint/2010/main" val="3053448888"/>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Højrebillede inkl tekst rød bg">
    <p:bg>
      <p:bgPr>
        <a:solidFill>
          <a:srgbClr val="BF1D30"/>
        </a:solidFill>
        <a:effectLst/>
      </p:bgPr>
    </p:bg>
    <p:spTree>
      <p:nvGrpSpPr>
        <p:cNvPr id="1" name=""/>
        <p:cNvGrpSpPr/>
        <p:nvPr/>
      </p:nvGrpSpPr>
      <p:grpSpPr>
        <a:xfrm>
          <a:off x="0" y="0"/>
          <a:ext cx="0" cy="0"/>
          <a:chOff x="0" y="0"/>
          <a:chExt cx="0" cy="0"/>
        </a:xfrm>
      </p:grpSpPr>
      <p:sp>
        <p:nvSpPr>
          <p:cNvPr id="3" name="Shape 39"/>
          <p:cNvSpPr>
            <a:spLocks noGrp="1"/>
          </p:cNvSpPr>
          <p:nvPr>
            <p:ph type="pic" sz="quarter" idx="13" hasCustomPrompt="1"/>
          </p:nvPr>
        </p:nvSpPr>
        <p:spPr>
          <a:xfrm>
            <a:off x="5586198" y="0"/>
            <a:ext cx="6605802" cy="6858000"/>
          </a:xfrm>
          <a:prstGeom prst="rect">
            <a:avLst/>
          </a:prstGeom>
          <a:solidFill>
            <a:schemeClr val="tx2">
              <a:lumMod val="10000"/>
              <a:lumOff val="90000"/>
            </a:schemeClr>
          </a:solidFill>
        </p:spPr>
        <p:txBody>
          <a:bodyPr lIns="91439" tIns="45719" rIns="91439" bIns="45719" anchor="t">
            <a:noAutofit/>
          </a:bodyPr>
          <a:lstStyle>
            <a:lvl1pPr marL="0" indent="0">
              <a:buFontTx/>
              <a:buNone/>
              <a:defRPr b="0" i="0" baseline="0">
                <a:latin typeface="Inter" panose="020B0502030000000004" pitchFamily="34" charset="0"/>
                <a:ea typeface="Inter" panose="020B0502030000000004" pitchFamily="34" charset="0"/>
              </a:defRPr>
            </a:lvl1pPr>
          </a:lstStyle>
          <a:p>
            <a:r>
              <a:rPr lang="da-DK" noProof="0" dirty="0"/>
              <a:t>Billede</a:t>
            </a:r>
          </a:p>
        </p:txBody>
      </p:sp>
      <p:sp>
        <p:nvSpPr>
          <p:cNvPr id="4" name="Pladsholder til tekst 2">
            <a:extLst>
              <a:ext uri="{FF2B5EF4-FFF2-40B4-BE49-F238E27FC236}">
                <a16:creationId xmlns:a16="http://schemas.microsoft.com/office/drawing/2014/main" id="{82BECF1A-E566-764A-8530-25CC511C9FD8}"/>
              </a:ext>
            </a:extLst>
          </p:cNvPr>
          <p:cNvSpPr>
            <a:spLocks noGrp="1"/>
          </p:cNvSpPr>
          <p:nvPr>
            <p:ph type="body" sz="quarter" idx="14" hasCustomPrompt="1"/>
          </p:nvPr>
        </p:nvSpPr>
        <p:spPr>
          <a:xfrm>
            <a:off x="550069" y="2731168"/>
            <a:ext cx="4524851" cy="3428332"/>
          </a:xfrm>
        </p:spPr>
        <p:txBody>
          <a:bodyPr anchor="t">
            <a:noAutofit/>
          </a:bodyPr>
          <a:lstStyle>
            <a:lvl1pPr marL="0" indent="0">
              <a:lnSpc>
                <a:spcPct val="100000"/>
              </a:lnSpc>
              <a:buFontTx/>
              <a:buNone/>
              <a:defRPr sz="1800">
                <a:solidFill>
                  <a:srgbClr val="FFFFFF"/>
                </a:solidFill>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Tekst</a:t>
            </a:r>
          </a:p>
        </p:txBody>
      </p:sp>
      <p:sp>
        <p:nvSpPr>
          <p:cNvPr id="5" name="Pladsholder til tekst 7">
            <a:extLst>
              <a:ext uri="{FF2B5EF4-FFF2-40B4-BE49-F238E27FC236}">
                <a16:creationId xmlns:a16="http://schemas.microsoft.com/office/drawing/2014/main" id="{8496DD26-EDBB-9F43-B80C-77F28A788619}"/>
              </a:ext>
            </a:extLst>
          </p:cNvPr>
          <p:cNvSpPr>
            <a:spLocks noGrp="1"/>
          </p:cNvSpPr>
          <p:nvPr>
            <p:ph type="body" sz="quarter" idx="15" hasCustomPrompt="1"/>
          </p:nvPr>
        </p:nvSpPr>
        <p:spPr>
          <a:xfrm>
            <a:off x="550069" y="431800"/>
            <a:ext cx="4524851" cy="2167397"/>
          </a:xfrm>
        </p:spPr>
        <p:txBody>
          <a:bodyPr anchor="t">
            <a:noAutofit/>
          </a:bodyPr>
          <a:lstStyle>
            <a:lvl1pPr marL="0" indent="0">
              <a:lnSpc>
                <a:spcPct val="100000"/>
              </a:lnSpc>
              <a:buNone/>
              <a:defRPr sz="3600" b="1" spc="-75">
                <a:solidFill>
                  <a:srgbClr val="FFFFFF"/>
                </a:solidFill>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dirty="0"/>
              <a:t>Overskrift</a:t>
            </a:r>
          </a:p>
        </p:txBody>
      </p:sp>
    </p:spTree>
    <p:extLst>
      <p:ext uri="{BB962C8B-B14F-4D97-AF65-F5344CB8AC3E}">
        <p14:creationId xmlns:p14="http://schemas.microsoft.com/office/powerpoint/2010/main" val="111682574"/>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Højrebillede inkl tekst blå bg">
    <p:bg>
      <p:bgPr>
        <a:solidFill>
          <a:srgbClr val="004F9B"/>
        </a:solidFill>
        <a:effectLst/>
      </p:bgPr>
    </p:bg>
    <p:spTree>
      <p:nvGrpSpPr>
        <p:cNvPr id="1" name=""/>
        <p:cNvGrpSpPr/>
        <p:nvPr/>
      </p:nvGrpSpPr>
      <p:grpSpPr>
        <a:xfrm>
          <a:off x="0" y="0"/>
          <a:ext cx="0" cy="0"/>
          <a:chOff x="0" y="0"/>
          <a:chExt cx="0" cy="0"/>
        </a:xfrm>
      </p:grpSpPr>
      <p:sp>
        <p:nvSpPr>
          <p:cNvPr id="3" name="Shape 39"/>
          <p:cNvSpPr>
            <a:spLocks noGrp="1"/>
          </p:cNvSpPr>
          <p:nvPr>
            <p:ph type="pic" sz="quarter" idx="13" hasCustomPrompt="1"/>
          </p:nvPr>
        </p:nvSpPr>
        <p:spPr>
          <a:xfrm>
            <a:off x="5586198" y="0"/>
            <a:ext cx="6605802" cy="6858000"/>
          </a:xfrm>
          <a:prstGeom prst="rect">
            <a:avLst/>
          </a:prstGeom>
          <a:solidFill>
            <a:schemeClr val="tx2">
              <a:lumMod val="10000"/>
              <a:lumOff val="90000"/>
            </a:schemeClr>
          </a:solidFill>
        </p:spPr>
        <p:txBody>
          <a:bodyPr lIns="91439" tIns="45719" rIns="91439" bIns="45719" anchor="t">
            <a:noAutofit/>
          </a:bodyPr>
          <a:lstStyle>
            <a:lvl1pPr marL="0" indent="0">
              <a:buFontTx/>
              <a:buNone/>
              <a:defRPr b="0" i="0" baseline="0">
                <a:latin typeface="Inter" panose="020B0502030000000004" pitchFamily="34" charset="0"/>
                <a:ea typeface="Inter" panose="020B0502030000000004" pitchFamily="34" charset="0"/>
              </a:defRPr>
            </a:lvl1pPr>
          </a:lstStyle>
          <a:p>
            <a:r>
              <a:rPr lang="da-DK" noProof="0" dirty="0"/>
              <a:t>Billede</a:t>
            </a:r>
          </a:p>
        </p:txBody>
      </p:sp>
      <p:sp>
        <p:nvSpPr>
          <p:cNvPr id="4" name="Pladsholder til tekst 2">
            <a:extLst>
              <a:ext uri="{FF2B5EF4-FFF2-40B4-BE49-F238E27FC236}">
                <a16:creationId xmlns:a16="http://schemas.microsoft.com/office/drawing/2014/main" id="{82BECF1A-E566-764A-8530-25CC511C9FD8}"/>
              </a:ext>
            </a:extLst>
          </p:cNvPr>
          <p:cNvSpPr>
            <a:spLocks noGrp="1"/>
          </p:cNvSpPr>
          <p:nvPr>
            <p:ph type="body" sz="quarter" idx="14" hasCustomPrompt="1"/>
          </p:nvPr>
        </p:nvSpPr>
        <p:spPr>
          <a:xfrm>
            <a:off x="550069" y="2731168"/>
            <a:ext cx="4448651" cy="3277747"/>
          </a:xfrm>
        </p:spPr>
        <p:txBody>
          <a:bodyPr anchor="t">
            <a:noAutofit/>
          </a:bodyPr>
          <a:lstStyle>
            <a:lvl1pPr marL="0" indent="0">
              <a:lnSpc>
                <a:spcPct val="100000"/>
              </a:lnSpc>
              <a:buFontTx/>
              <a:buNone/>
              <a:defRPr sz="1800">
                <a:solidFill>
                  <a:srgbClr val="FFFFFF"/>
                </a:solidFill>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Tekst</a:t>
            </a:r>
          </a:p>
        </p:txBody>
      </p:sp>
      <p:sp>
        <p:nvSpPr>
          <p:cNvPr id="5" name="Pladsholder til tekst 7">
            <a:extLst>
              <a:ext uri="{FF2B5EF4-FFF2-40B4-BE49-F238E27FC236}">
                <a16:creationId xmlns:a16="http://schemas.microsoft.com/office/drawing/2014/main" id="{8496DD26-EDBB-9F43-B80C-77F28A788619}"/>
              </a:ext>
            </a:extLst>
          </p:cNvPr>
          <p:cNvSpPr>
            <a:spLocks noGrp="1"/>
          </p:cNvSpPr>
          <p:nvPr>
            <p:ph type="body" sz="quarter" idx="15" hasCustomPrompt="1"/>
          </p:nvPr>
        </p:nvSpPr>
        <p:spPr>
          <a:xfrm>
            <a:off x="550069" y="431800"/>
            <a:ext cx="4448651" cy="2167397"/>
          </a:xfrm>
        </p:spPr>
        <p:txBody>
          <a:bodyPr anchor="t">
            <a:noAutofit/>
          </a:bodyPr>
          <a:lstStyle>
            <a:lvl1pPr marL="0" indent="0">
              <a:lnSpc>
                <a:spcPct val="100000"/>
              </a:lnSpc>
              <a:buNone/>
              <a:defRPr sz="3600" b="1" spc="-75">
                <a:solidFill>
                  <a:srgbClr val="FFFFFF"/>
                </a:solidFill>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dirty="0"/>
              <a:t>Overskrift</a:t>
            </a:r>
          </a:p>
        </p:txBody>
      </p:sp>
    </p:spTree>
    <p:extLst>
      <p:ext uri="{BB962C8B-B14F-4D97-AF65-F5344CB8AC3E}">
        <p14:creationId xmlns:p14="http://schemas.microsoft.com/office/powerpoint/2010/main" val="424069795"/>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Stort logo inkl tekst">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2A4820CB-DDF5-0A4F-A393-ACAFC311D70B}"/>
              </a:ext>
            </a:extLst>
          </p:cNvPr>
          <p:cNvPicPr>
            <a:picLocks noChangeAspect="1"/>
          </p:cNvPicPr>
          <p:nvPr/>
        </p:nvPicPr>
        <p:blipFill>
          <a:blip r:embed="rId2"/>
          <a:stretch>
            <a:fillRect/>
          </a:stretch>
        </p:blipFill>
        <p:spPr>
          <a:xfrm>
            <a:off x="686298" y="1561008"/>
            <a:ext cx="831850" cy="635000"/>
          </a:xfrm>
          <a:prstGeom prst="rect">
            <a:avLst/>
          </a:prstGeom>
        </p:spPr>
      </p:pic>
      <p:sp>
        <p:nvSpPr>
          <p:cNvPr id="11" name="Pladsholder til tekst 2">
            <a:extLst>
              <a:ext uri="{FF2B5EF4-FFF2-40B4-BE49-F238E27FC236}">
                <a16:creationId xmlns:a16="http://schemas.microsoft.com/office/drawing/2014/main" id="{77B2E16E-59F3-5048-9CC5-40F4F2A301CB}"/>
              </a:ext>
            </a:extLst>
          </p:cNvPr>
          <p:cNvSpPr>
            <a:spLocks noGrp="1"/>
          </p:cNvSpPr>
          <p:nvPr>
            <p:ph type="body" sz="quarter" idx="14" hasCustomPrompt="1"/>
          </p:nvPr>
        </p:nvSpPr>
        <p:spPr>
          <a:xfrm>
            <a:off x="6041322" y="2997868"/>
            <a:ext cx="5121359" cy="3161632"/>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lnSpc>
                <a:spcPct val="100000"/>
              </a:lnSpc>
              <a:buFontTx/>
              <a:buNone/>
              <a:defRPr sz="1800"/>
            </a:lvl4pPr>
            <a:lvl5pPr marL="1270000" indent="0">
              <a:lnSpc>
                <a:spcPct val="100000"/>
              </a:lnSpc>
              <a:buFontTx/>
              <a:buNone/>
              <a:defRPr sz="1800"/>
            </a:lvl5pPr>
          </a:lstStyle>
          <a:p>
            <a:pPr lvl="0"/>
            <a:r>
              <a:rPr lang="da-DK" noProof="0" dirty="0"/>
              <a:t>Tekst</a:t>
            </a:r>
          </a:p>
        </p:txBody>
      </p:sp>
      <p:sp>
        <p:nvSpPr>
          <p:cNvPr id="12" name="Pladsholder til tekst 7">
            <a:extLst>
              <a:ext uri="{FF2B5EF4-FFF2-40B4-BE49-F238E27FC236}">
                <a16:creationId xmlns:a16="http://schemas.microsoft.com/office/drawing/2014/main" id="{E7CEB7D3-3554-274B-84D2-4109C2BC78C2}"/>
              </a:ext>
            </a:extLst>
          </p:cNvPr>
          <p:cNvSpPr>
            <a:spLocks noGrp="1"/>
          </p:cNvSpPr>
          <p:nvPr>
            <p:ph type="body" sz="quarter" idx="15" hasCustomPrompt="1"/>
          </p:nvPr>
        </p:nvSpPr>
        <p:spPr>
          <a:xfrm>
            <a:off x="6041322" y="698500"/>
            <a:ext cx="5121359" cy="2167397"/>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dirty="0"/>
              <a:t>Overskrift</a:t>
            </a:r>
          </a:p>
        </p:txBody>
      </p:sp>
      <p:sp>
        <p:nvSpPr>
          <p:cNvPr id="2" name="Rektangel 1">
            <a:extLst>
              <a:ext uri="{FF2B5EF4-FFF2-40B4-BE49-F238E27FC236}">
                <a16:creationId xmlns:a16="http://schemas.microsoft.com/office/drawing/2014/main" id="{E0FC86AB-13ED-6F47-A81A-66B763240835}"/>
              </a:ext>
            </a:extLst>
          </p:cNvPr>
          <p:cNvSpPr/>
          <p:nvPr/>
        </p:nvSpPr>
        <p:spPr>
          <a:xfrm>
            <a:off x="0" y="0"/>
            <a:ext cx="5463540" cy="6858000"/>
          </a:xfrm>
          <a:prstGeom prst="rect">
            <a:avLst/>
          </a:prstGeom>
          <a:solidFill>
            <a:srgbClr val="EFEFE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da-DK" sz="1600" b="0" i="0" u="none" strike="noStrike" cap="none" spc="0" normalizeH="0" baseline="0" noProof="0">
              <a:ln>
                <a:noFill/>
              </a:ln>
              <a:solidFill>
                <a:srgbClr val="FFFFFF"/>
              </a:solidFill>
              <a:effectLst/>
              <a:uFillTx/>
              <a:latin typeface="+mn-lt"/>
              <a:ea typeface="+mn-ea"/>
              <a:cs typeface="+mn-cs"/>
              <a:sym typeface="Inter"/>
            </a:endParaRPr>
          </a:p>
        </p:txBody>
      </p:sp>
      <p:pic>
        <p:nvPicPr>
          <p:cNvPr id="13" name="Grafik 12">
            <a:extLst>
              <a:ext uri="{FF2B5EF4-FFF2-40B4-BE49-F238E27FC236}">
                <a16:creationId xmlns:a16="http://schemas.microsoft.com/office/drawing/2014/main" id="{AC1E835C-5B79-FF45-B9AF-CC1A66264E1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7782" y="1975574"/>
            <a:ext cx="4242433" cy="2906852"/>
          </a:xfrm>
          <a:prstGeom prst="rect">
            <a:avLst/>
          </a:prstGeom>
        </p:spPr>
      </p:pic>
      <p:pic>
        <p:nvPicPr>
          <p:cNvPr id="7" name="Billede 6">
            <a:extLst>
              <a:ext uri="{FF2B5EF4-FFF2-40B4-BE49-F238E27FC236}">
                <a16:creationId xmlns:a16="http://schemas.microsoft.com/office/drawing/2014/main" id="{88D5ADAD-A202-4F0C-A0A3-37D4E35BBF9C}"/>
              </a:ext>
            </a:extLst>
          </p:cNvPr>
          <p:cNvPicPr>
            <a:picLocks noChangeAspect="1"/>
          </p:cNvPicPr>
          <p:nvPr userDrawn="1"/>
        </p:nvPicPr>
        <p:blipFill>
          <a:blip r:embed="rId2"/>
          <a:stretch>
            <a:fillRect/>
          </a:stretch>
        </p:blipFill>
        <p:spPr>
          <a:xfrm>
            <a:off x="686298" y="1561008"/>
            <a:ext cx="831850" cy="635000"/>
          </a:xfrm>
          <a:prstGeom prst="rect">
            <a:avLst/>
          </a:prstGeom>
        </p:spPr>
      </p:pic>
      <p:sp>
        <p:nvSpPr>
          <p:cNvPr id="8" name="Rektangel 7">
            <a:extLst>
              <a:ext uri="{FF2B5EF4-FFF2-40B4-BE49-F238E27FC236}">
                <a16:creationId xmlns:a16="http://schemas.microsoft.com/office/drawing/2014/main" id="{326FD02F-0434-4F13-845C-4D8E05DA4DCC}"/>
              </a:ext>
            </a:extLst>
          </p:cNvPr>
          <p:cNvSpPr/>
          <p:nvPr userDrawn="1"/>
        </p:nvSpPr>
        <p:spPr>
          <a:xfrm>
            <a:off x="0" y="0"/>
            <a:ext cx="5463540" cy="6858000"/>
          </a:xfrm>
          <a:prstGeom prst="rect">
            <a:avLst/>
          </a:prstGeom>
          <a:solidFill>
            <a:srgbClr val="EFEFE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da-DK" sz="1600" b="0" i="0" u="none" strike="noStrike" cap="none" spc="0" normalizeH="0" baseline="0" noProof="0">
              <a:ln>
                <a:noFill/>
              </a:ln>
              <a:solidFill>
                <a:srgbClr val="FFFFFF"/>
              </a:solidFill>
              <a:effectLst/>
              <a:uFillTx/>
              <a:latin typeface="+mn-lt"/>
              <a:ea typeface="+mn-ea"/>
              <a:cs typeface="+mn-cs"/>
              <a:sym typeface="Inter"/>
            </a:endParaRPr>
          </a:p>
        </p:txBody>
      </p:sp>
      <p:pic>
        <p:nvPicPr>
          <p:cNvPr id="9" name="Grafik 8">
            <a:extLst>
              <a:ext uri="{FF2B5EF4-FFF2-40B4-BE49-F238E27FC236}">
                <a16:creationId xmlns:a16="http://schemas.microsoft.com/office/drawing/2014/main" id="{DC3839F3-3666-4DCB-91DB-814EE65BFCEF}"/>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7782" y="1975574"/>
            <a:ext cx="4242433" cy="2906852"/>
          </a:xfrm>
          <a:prstGeom prst="rect">
            <a:avLst/>
          </a:prstGeom>
        </p:spPr>
      </p:pic>
    </p:spTree>
    <p:extLst>
      <p:ext uri="{BB962C8B-B14F-4D97-AF65-F5344CB8AC3E}">
        <p14:creationId xmlns:p14="http://schemas.microsoft.com/office/powerpoint/2010/main" val="1474972973"/>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3 tal/fakta">
    <p:spTree>
      <p:nvGrpSpPr>
        <p:cNvPr id="1" name=""/>
        <p:cNvGrpSpPr/>
        <p:nvPr/>
      </p:nvGrpSpPr>
      <p:grpSpPr>
        <a:xfrm>
          <a:off x="0" y="0"/>
          <a:ext cx="0" cy="0"/>
          <a:chOff x="0" y="0"/>
          <a:chExt cx="0" cy="0"/>
        </a:xfrm>
      </p:grpSpPr>
      <p:sp>
        <p:nvSpPr>
          <p:cNvPr id="6" name="Pladsholder til tekst 7">
            <a:extLst>
              <a:ext uri="{FF2B5EF4-FFF2-40B4-BE49-F238E27FC236}">
                <a16:creationId xmlns:a16="http://schemas.microsoft.com/office/drawing/2014/main" id="{A3853F2B-062E-C841-B82F-A21F2FA84839}"/>
              </a:ext>
            </a:extLst>
          </p:cNvPr>
          <p:cNvSpPr>
            <a:spLocks noGrp="1"/>
          </p:cNvSpPr>
          <p:nvPr>
            <p:ph type="body" sz="quarter" idx="15" hasCustomPrompt="1"/>
          </p:nvPr>
        </p:nvSpPr>
        <p:spPr>
          <a:xfrm>
            <a:off x="832598" y="648369"/>
            <a:ext cx="10404897" cy="1517316"/>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dirty="0"/>
              <a:t>Overskrift</a:t>
            </a:r>
          </a:p>
        </p:txBody>
      </p:sp>
      <p:sp>
        <p:nvSpPr>
          <p:cNvPr id="7" name="Pladsholder til tekst 7">
            <a:extLst>
              <a:ext uri="{FF2B5EF4-FFF2-40B4-BE49-F238E27FC236}">
                <a16:creationId xmlns:a16="http://schemas.microsoft.com/office/drawing/2014/main" id="{EE213B68-C58B-8F4C-82A2-9DFD24642EB1}"/>
              </a:ext>
            </a:extLst>
          </p:cNvPr>
          <p:cNvSpPr>
            <a:spLocks noGrp="1"/>
          </p:cNvSpPr>
          <p:nvPr>
            <p:ph type="body" sz="quarter" idx="16" hasCustomPrompt="1"/>
          </p:nvPr>
        </p:nvSpPr>
        <p:spPr>
          <a:xfrm>
            <a:off x="832598" y="2775954"/>
            <a:ext cx="3260431" cy="983915"/>
          </a:xfrm>
        </p:spPr>
        <p:txBody>
          <a:bodyPr anchor="t">
            <a:noAutofit/>
          </a:bodyPr>
          <a:lstStyle>
            <a:lvl1pPr marL="0" indent="0">
              <a:lnSpc>
                <a:spcPct val="100000"/>
              </a:lnSpc>
              <a:buNone/>
              <a:defRPr sz="6000" b="1" spc="-150">
                <a:solidFill>
                  <a:srgbClr val="BF1D30"/>
                </a:solidFill>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dirty="0"/>
              <a:t>Tal</a:t>
            </a:r>
          </a:p>
        </p:txBody>
      </p:sp>
      <p:sp>
        <p:nvSpPr>
          <p:cNvPr id="8" name="Pladsholder til tekst 7">
            <a:extLst>
              <a:ext uri="{FF2B5EF4-FFF2-40B4-BE49-F238E27FC236}">
                <a16:creationId xmlns:a16="http://schemas.microsoft.com/office/drawing/2014/main" id="{741B2397-4A26-3B43-9940-FAB3D25C5D5F}"/>
              </a:ext>
            </a:extLst>
          </p:cNvPr>
          <p:cNvSpPr>
            <a:spLocks noGrp="1"/>
          </p:cNvSpPr>
          <p:nvPr>
            <p:ph type="body" sz="quarter" idx="17" hasCustomPrompt="1"/>
          </p:nvPr>
        </p:nvSpPr>
        <p:spPr>
          <a:xfrm>
            <a:off x="4664656" y="2804696"/>
            <a:ext cx="3260431" cy="955174"/>
          </a:xfrm>
        </p:spPr>
        <p:txBody>
          <a:bodyPr anchor="t">
            <a:noAutofit/>
          </a:bodyPr>
          <a:lstStyle>
            <a:lvl1pPr marL="0" indent="0">
              <a:lnSpc>
                <a:spcPct val="100000"/>
              </a:lnSpc>
              <a:buNone/>
              <a:defRPr sz="6000" b="1" spc="-150">
                <a:solidFill>
                  <a:srgbClr val="BF1D30"/>
                </a:solidFill>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a:t>Tal</a:t>
            </a:r>
          </a:p>
        </p:txBody>
      </p:sp>
      <p:sp>
        <p:nvSpPr>
          <p:cNvPr id="9" name="Pladsholder til tekst 7">
            <a:extLst>
              <a:ext uri="{FF2B5EF4-FFF2-40B4-BE49-F238E27FC236}">
                <a16:creationId xmlns:a16="http://schemas.microsoft.com/office/drawing/2014/main" id="{90FA035B-1B1D-FE4C-983D-E17E5178C249}"/>
              </a:ext>
            </a:extLst>
          </p:cNvPr>
          <p:cNvSpPr>
            <a:spLocks noGrp="1"/>
          </p:cNvSpPr>
          <p:nvPr>
            <p:ph type="body" sz="quarter" idx="18" hasCustomPrompt="1"/>
          </p:nvPr>
        </p:nvSpPr>
        <p:spPr>
          <a:xfrm>
            <a:off x="8544839" y="2775953"/>
            <a:ext cx="3260431" cy="983916"/>
          </a:xfrm>
        </p:spPr>
        <p:txBody>
          <a:bodyPr anchor="t">
            <a:noAutofit/>
          </a:bodyPr>
          <a:lstStyle>
            <a:lvl1pPr marL="0" indent="0">
              <a:lnSpc>
                <a:spcPct val="100000"/>
              </a:lnSpc>
              <a:buNone/>
              <a:defRPr sz="6000" b="1" spc="-150">
                <a:solidFill>
                  <a:srgbClr val="BF1D30"/>
                </a:solidFill>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a:t>Tal</a:t>
            </a:r>
          </a:p>
        </p:txBody>
      </p:sp>
      <p:sp>
        <p:nvSpPr>
          <p:cNvPr id="10" name="Pladsholder til tekst 2">
            <a:extLst>
              <a:ext uri="{FF2B5EF4-FFF2-40B4-BE49-F238E27FC236}">
                <a16:creationId xmlns:a16="http://schemas.microsoft.com/office/drawing/2014/main" id="{C5A31D1E-1397-A742-925B-9594E1168C94}"/>
              </a:ext>
            </a:extLst>
          </p:cNvPr>
          <p:cNvSpPr>
            <a:spLocks noGrp="1"/>
          </p:cNvSpPr>
          <p:nvPr>
            <p:ph type="body" sz="quarter" idx="14" hasCustomPrompt="1"/>
          </p:nvPr>
        </p:nvSpPr>
        <p:spPr>
          <a:xfrm>
            <a:off x="832598" y="3862136"/>
            <a:ext cx="2692655" cy="1517316"/>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buFontTx/>
              <a:buNone/>
              <a:defRPr sz="1000"/>
            </a:lvl3pPr>
            <a:lvl4pPr marL="952500" indent="0">
              <a:buFontTx/>
              <a:buNone/>
              <a:defRPr sz="1000"/>
            </a:lvl4pPr>
            <a:lvl5pPr marL="1270000" indent="0">
              <a:buFontTx/>
              <a:buNone/>
              <a:defRPr sz="1000"/>
            </a:lvl5pPr>
          </a:lstStyle>
          <a:p>
            <a:pPr lvl="0"/>
            <a:r>
              <a:rPr lang="da-DK" noProof="0" dirty="0"/>
              <a:t>Tekst</a:t>
            </a:r>
          </a:p>
        </p:txBody>
      </p:sp>
      <p:sp>
        <p:nvSpPr>
          <p:cNvPr id="11" name="Pladsholder til tekst 2">
            <a:extLst>
              <a:ext uri="{FF2B5EF4-FFF2-40B4-BE49-F238E27FC236}">
                <a16:creationId xmlns:a16="http://schemas.microsoft.com/office/drawing/2014/main" id="{39CF3494-CFDB-9A4C-AA65-419FFD80179F}"/>
              </a:ext>
            </a:extLst>
          </p:cNvPr>
          <p:cNvSpPr>
            <a:spLocks noGrp="1"/>
          </p:cNvSpPr>
          <p:nvPr>
            <p:ph type="body" sz="quarter" idx="19" hasCustomPrompt="1"/>
          </p:nvPr>
        </p:nvSpPr>
        <p:spPr>
          <a:xfrm>
            <a:off x="4664656" y="3862136"/>
            <a:ext cx="2692655" cy="1517316"/>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buFontTx/>
              <a:buNone/>
              <a:defRPr sz="1000"/>
            </a:lvl3pPr>
            <a:lvl4pPr marL="952500" indent="0">
              <a:buFontTx/>
              <a:buNone/>
              <a:defRPr sz="1000"/>
            </a:lvl4pPr>
            <a:lvl5pPr marL="1270000" indent="0">
              <a:buFontTx/>
              <a:buNone/>
              <a:defRPr sz="1000"/>
            </a:lvl5pPr>
          </a:lstStyle>
          <a:p>
            <a:pPr lvl="0"/>
            <a:r>
              <a:rPr lang="da-DK" noProof="0" dirty="0"/>
              <a:t>Tekst</a:t>
            </a:r>
          </a:p>
        </p:txBody>
      </p:sp>
      <p:sp>
        <p:nvSpPr>
          <p:cNvPr id="12" name="Pladsholder til tekst 2">
            <a:extLst>
              <a:ext uri="{FF2B5EF4-FFF2-40B4-BE49-F238E27FC236}">
                <a16:creationId xmlns:a16="http://schemas.microsoft.com/office/drawing/2014/main" id="{00DE92BF-5DE6-9A42-B001-5C17881AD8D4}"/>
              </a:ext>
            </a:extLst>
          </p:cNvPr>
          <p:cNvSpPr>
            <a:spLocks noGrp="1"/>
          </p:cNvSpPr>
          <p:nvPr>
            <p:ph type="body" sz="quarter" idx="20" hasCustomPrompt="1"/>
          </p:nvPr>
        </p:nvSpPr>
        <p:spPr>
          <a:xfrm>
            <a:off x="8544840" y="3862136"/>
            <a:ext cx="2692655" cy="1517316"/>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buFontTx/>
              <a:buNone/>
              <a:defRPr sz="1000"/>
            </a:lvl3pPr>
            <a:lvl4pPr marL="952500" indent="0">
              <a:buFontTx/>
              <a:buNone/>
              <a:defRPr sz="1000"/>
            </a:lvl4pPr>
            <a:lvl5pPr marL="1270000" indent="0">
              <a:buFontTx/>
              <a:buNone/>
              <a:defRPr sz="1000"/>
            </a:lvl5pPr>
          </a:lstStyle>
          <a:p>
            <a:pPr lvl="0"/>
            <a:r>
              <a:rPr lang="da-DK" noProof="0" dirty="0"/>
              <a:t>Tekst</a:t>
            </a:r>
          </a:p>
        </p:txBody>
      </p:sp>
      <p:pic>
        <p:nvPicPr>
          <p:cNvPr id="15" name="Grafik 14">
            <a:extLst>
              <a:ext uri="{FF2B5EF4-FFF2-40B4-BE49-F238E27FC236}">
                <a16:creationId xmlns:a16="http://schemas.microsoft.com/office/drawing/2014/main" id="{E5ED8AFA-07B8-8249-AEB5-07DDF2E0DDFD}"/>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13" name="Grafik 12">
            <a:extLst>
              <a:ext uri="{FF2B5EF4-FFF2-40B4-BE49-F238E27FC236}">
                <a16:creationId xmlns:a16="http://schemas.microsoft.com/office/drawing/2014/main" id="{C7CDD353-B6C3-4F18-8852-A95A3CAC351D}"/>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2617364983"/>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2 citater">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825F6FF2-3A9A-46B6-9438-0648EB9D10EA}"/>
              </a:ext>
            </a:extLst>
          </p:cNvPr>
          <p:cNvSpPr/>
          <p:nvPr userDrawn="1"/>
        </p:nvSpPr>
        <p:spPr>
          <a:xfrm>
            <a:off x="0" y="0"/>
            <a:ext cx="5979516" cy="6858000"/>
          </a:xfrm>
          <a:prstGeom prst="rect">
            <a:avLst/>
          </a:prstGeom>
          <a:solidFill>
            <a:srgbClr val="BF1D3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da-DK" sz="1600" b="0" i="0" u="none" strike="noStrike" cap="none" spc="0" normalizeH="0" baseline="0" noProof="0" dirty="0">
              <a:ln>
                <a:noFill/>
              </a:ln>
              <a:solidFill>
                <a:srgbClr val="FFFFFF"/>
              </a:solidFill>
              <a:effectLst/>
              <a:uFillTx/>
              <a:latin typeface="+mn-lt"/>
              <a:ea typeface="+mn-ea"/>
              <a:cs typeface="+mn-cs"/>
              <a:sym typeface="Inter"/>
            </a:endParaRPr>
          </a:p>
        </p:txBody>
      </p:sp>
      <p:sp>
        <p:nvSpPr>
          <p:cNvPr id="2" name="Rektangel 1">
            <a:extLst>
              <a:ext uri="{FF2B5EF4-FFF2-40B4-BE49-F238E27FC236}">
                <a16:creationId xmlns:a16="http://schemas.microsoft.com/office/drawing/2014/main" id="{DEBEAAF8-4580-D14E-81EB-745438C1B408}"/>
              </a:ext>
            </a:extLst>
          </p:cNvPr>
          <p:cNvSpPr/>
          <p:nvPr/>
        </p:nvSpPr>
        <p:spPr>
          <a:xfrm>
            <a:off x="0" y="0"/>
            <a:ext cx="5979516" cy="6858000"/>
          </a:xfrm>
          <a:prstGeom prst="rect">
            <a:avLst/>
          </a:prstGeom>
          <a:solidFill>
            <a:srgbClr val="BF1D3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da-DK" sz="1600" b="0" i="0" u="none" strike="noStrike" cap="none" spc="0" normalizeH="0" baseline="0" noProof="0" dirty="0">
              <a:ln>
                <a:noFill/>
              </a:ln>
              <a:solidFill>
                <a:srgbClr val="FFFFFF"/>
              </a:solidFill>
              <a:effectLst/>
              <a:uFillTx/>
              <a:latin typeface="+mn-lt"/>
              <a:ea typeface="+mn-ea"/>
              <a:cs typeface="+mn-cs"/>
              <a:sym typeface="Inter"/>
            </a:endParaRPr>
          </a:p>
        </p:txBody>
      </p:sp>
      <p:pic>
        <p:nvPicPr>
          <p:cNvPr id="5" name="Billede 4">
            <a:extLst>
              <a:ext uri="{FF2B5EF4-FFF2-40B4-BE49-F238E27FC236}">
                <a16:creationId xmlns:a16="http://schemas.microsoft.com/office/drawing/2014/main" id="{8B12C65F-DFF7-A34C-A544-6951E74CEC9A}"/>
              </a:ext>
            </a:extLst>
          </p:cNvPr>
          <p:cNvPicPr>
            <a:picLocks noChangeAspect="1"/>
          </p:cNvPicPr>
          <p:nvPr/>
        </p:nvPicPr>
        <p:blipFill>
          <a:blip r:embed="rId2"/>
          <a:stretch>
            <a:fillRect/>
          </a:stretch>
        </p:blipFill>
        <p:spPr>
          <a:xfrm>
            <a:off x="6967320" y="806628"/>
            <a:ext cx="773696" cy="590608"/>
          </a:xfrm>
          <a:prstGeom prst="rect">
            <a:avLst/>
          </a:prstGeom>
        </p:spPr>
      </p:pic>
      <p:pic>
        <p:nvPicPr>
          <p:cNvPr id="6" name="Billede 5">
            <a:extLst>
              <a:ext uri="{FF2B5EF4-FFF2-40B4-BE49-F238E27FC236}">
                <a16:creationId xmlns:a16="http://schemas.microsoft.com/office/drawing/2014/main" id="{2A4820CB-DDF5-0A4F-A393-ACAFC311D70B}"/>
              </a:ext>
            </a:extLst>
          </p:cNvPr>
          <p:cNvPicPr>
            <a:picLocks noChangeAspect="1"/>
          </p:cNvPicPr>
          <p:nvPr/>
        </p:nvPicPr>
        <p:blipFill>
          <a:blip r:embed="rId3"/>
          <a:stretch>
            <a:fillRect/>
          </a:stretch>
        </p:blipFill>
        <p:spPr>
          <a:xfrm>
            <a:off x="686298" y="806628"/>
            <a:ext cx="831850" cy="635000"/>
          </a:xfrm>
          <a:prstGeom prst="rect">
            <a:avLst/>
          </a:prstGeom>
        </p:spPr>
      </p:pic>
      <p:sp>
        <p:nvSpPr>
          <p:cNvPr id="10" name="Pladsholder til tekst 9">
            <a:extLst>
              <a:ext uri="{FF2B5EF4-FFF2-40B4-BE49-F238E27FC236}">
                <a16:creationId xmlns:a16="http://schemas.microsoft.com/office/drawing/2014/main" id="{EAE0C3AE-9D98-754E-953D-3A08E6C35DAE}"/>
              </a:ext>
            </a:extLst>
          </p:cNvPr>
          <p:cNvSpPr>
            <a:spLocks noGrp="1"/>
          </p:cNvSpPr>
          <p:nvPr>
            <p:ph type="body" sz="quarter" idx="10" hasCustomPrompt="1"/>
          </p:nvPr>
        </p:nvSpPr>
        <p:spPr>
          <a:xfrm>
            <a:off x="998538" y="1850415"/>
            <a:ext cx="4096544" cy="3037681"/>
          </a:xfrm>
        </p:spPr>
        <p:txBody>
          <a:bodyPr anchor="ctr">
            <a:noAutofit/>
          </a:bodyPr>
          <a:lstStyle>
            <a:lvl1pPr marL="0" indent="0">
              <a:lnSpc>
                <a:spcPct val="100000"/>
              </a:lnSpc>
              <a:buNone/>
              <a:defRPr sz="1800" i="1">
                <a:solidFill>
                  <a:schemeClr val="tx1"/>
                </a:solidFill>
              </a:defRPr>
            </a:lvl1pPr>
            <a:lvl2pPr marL="317500" indent="0">
              <a:lnSpc>
                <a:spcPct val="100000"/>
              </a:lnSpc>
              <a:buNone/>
              <a:defRPr sz="1800" i="1">
                <a:solidFill>
                  <a:schemeClr val="tx1"/>
                </a:solidFill>
              </a:defRPr>
            </a:lvl2pPr>
            <a:lvl3pPr marL="635000" indent="0">
              <a:lnSpc>
                <a:spcPct val="100000"/>
              </a:lnSpc>
              <a:buNone/>
              <a:defRPr sz="1800" i="1">
                <a:solidFill>
                  <a:schemeClr val="tx1"/>
                </a:solidFill>
              </a:defRPr>
            </a:lvl3pPr>
            <a:lvl4pPr marL="952500" indent="0">
              <a:lnSpc>
                <a:spcPct val="100000"/>
              </a:lnSpc>
              <a:buNone/>
              <a:defRPr sz="1800" i="1">
                <a:solidFill>
                  <a:schemeClr val="tx1"/>
                </a:solidFill>
              </a:defRPr>
            </a:lvl4pPr>
            <a:lvl5pPr marL="1270000" indent="0">
              <a:lnSpc>
                <a:spcPct val="100000"/>
              </a:lnSpc>
              <a:buNone/>
              <a:defRPr sz="1800" i="1">
                <a:solidFill>
                  <a:schemeClr val="tx1"/>
                </a:solidFill>
              </a:defRPr>
            </a:lvl5pPr>
          </a:lstStyle>
          <a:p>
            <a:pPr lvl="0"/>
            <a:r>
              <a:rPr lang="da-DK" noProof="0" dirty="0"/>
              <a:t>Tekst</a:t>
            </a:r>
          </a:p>
        </p:txBody>
      </p:sp>
      <p:sp>
        <p:nvSpPr>
          <p:cNvPr id="14" name="Pladsholder til tekst 9">
            <a:extLst>
              <a:ext uri="{FF2B5EF4-FFF2-40B4-BE49-F238E27FC236}">
                <a16:creationId xmlns:a16="http://schemas.microsoft.com/office/drawing/2014/main" id="{1955B6B8-6351-CA4D-99A6-041DE82D86B8}"/>
              </a:ext>
            </a:extLst>
          </p:cNvPr>
          <p:cNvSpPr>
            <a:spLocks noGrp="1"/>
          </p:cNvSpPr>
          <p:nvPr>
            <p:ph type="body" sz="quarter" idx="11" hasCustomPrompt="1"/>
          </p:nvPr>
        </p:nvSpPr>
        <p:spPr>
          <a:xfrm>
            <a:off x="7504671" y="1850415"/>
            <a:ext cx="4096544" cy="3037681"/>
          </a:xfrm>
        </p:spPr>
        <p:txBody>
          <a:bodyPr anchor="ctr">
            <a:noAutofit/>
          </a:bodyPr>
          <a:lstStyle>
            <a:lvl1pPr marL="0" indent="0">
              <a:lnSpc>
                <a:spcPct val="100000"/>
              </a:lnSpc>
              <a:buNone/>
              <a:defRPr sz="1800" i="1">
                <a:solidFill>
                  <a:schemeClr val="tx1"/>
                </a:solidFill>
              </a:defRPr>
            </a:lvl1pPr>
            <a:lvl2pPr marL="317500" indent="0">
              <a:lnSpc>
                <a:spcPct val="100000"/>
              </a:lnSpc>
              <a:buNone/>
              <a:defRPr sz="1800" i="1">
                <a:solidFill>
                  <a:schemeClr val="bg1"/>
                </a:solidFill>
              </a:defRPr>
            </a:lvl2pPr>
            <a:lvl3pPr marL="635000" indent="0">
              <a:lnSpc>
                <a:spcPct val="100000"/>
              </a:lnSpc>
              <a:buNone/>
              <a:defRPr sz="1800" i="1">
                <a:solidFill>
                  <a:schemeClr val="bg1"/>
                </a:solidFill>
              </a:defRPr>
            </a:lvl3pPr>
            <a:lvl4pPr marL="952500" indent="0">
              <a:lnSpc>
                <a:spcPct val="100000"/>
              </a:lnSpc>
              <a:buNone/>
              <a:defRPr sz="1800" i="1">
                <a:solidFill>
                  <a:schemeClr val="bg1"/>
                </a:solidFill>
              </a:defRPr>
            </a:lvl4pPr>
            <a:lvl5pPr marL="1270000" indent="0">
              <a:lnSpc>
                <a:spcPct val="100000"/>
              </a:lnSpc>
              <a:buNone/>
              <a:defRPr sz="1800" i="1">
                <a:solidFill>
                  <a:schemeClr val="bg1"/>
                </a:solidFill>
              </a:defRPr>
            </a:lvl5pPr>
          </a:lstStyle>
          <a:p>
            <a:pPr lvl="0"/>
            <a:r>
              <a:rPr lang="da-DK" noProof="0" dirty="0"/>
              <a:t>Tekst</a:t>
            </a:r>
          </a:p>
        </p:txBody>
      </p:sp>
      <p:sp>
        <p:nvSpPr>
          <p:cNvPr id="15" name="Pladsholder til tekst 9">
            <a:extLst>
              <a:ext uri="{FF2B5EF4-FFF2-40B4-BE49-F238E27FC236}">
                <a16:creationId xmlns:a16="http://schemas.microsoft.com/office/drawing/2014/main" id="{E1C44A7D-D1D7-3346-A219-2FD991B9BD25}"/>
              </a:ext>
            </a:extLst>
          </p:cNvPr>
          <p:cNvSpPr>
            <a:spLocks noGrp="1"/>
          </p:cNvSpPr>
          <p:nvPr>
            <p:ph type="body" sz="quarter" idx="12" hasCustomPrompt="1"/>
          </p:nvPr>
        </p:nvSpPr>
        <p:spPr>
          <a:xfrm>
            <a:off x="1830346" y="4888097"/>
            <a:ext cx="3274498" cy="694511"/>
          </a:xfrm>
        </p:spPr>
        <p:txBody>
          <a:bodyPr anchor="t">
            <a:noAutofit/>
          </a:bodyPr>
          <a:lstStyle>
            <a:lvl1pPr marL="0" indent="0" algn="r">
              <a:lnSpc>
                <a:spcPct val="100000"/>
              </a:lnSpc>
              <a:buNone/>
              <a:defRPr sz="1200" i="0" spc="0">
                <a:solidFill>
                  <a:schemeClr val="tx1"/>
                </a:solidFill>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dirty="0"/>
              <a:t>Tekst</a:t>
            </a:r>
          </a:p>
        </p:txBody>
      </p:sp>
      <p:sp>
        <p:nvSpPr>
          <p:cNvPr id="16" name="Pladsholder til tekst 9">
            <a:extLst>
              <a:ext uri="{FF2B5EF4-FFF2-40B4-BE49-F238E27FC236}">
                <a16:creationId xmlns:a16="http://schemas.microsoft.com/office/drawing/2014/main" id="{E62AFFDE-48D9-2A4D-B496-F373C1FEE061}"/>
              </a:ext>
            </a:extLst>
          </p:cNvPr>
          <p:cNvSpPr>
            <a:spLocks noGrp="1"/>
          </p:cNvSpPr>
          <p:nvPr>
            <p:ph type="body" sz="quarter" idx="13" hasCustomPrompt="1"/>
          </p:nvPr>
        </p:nvSpPr>
        <p:spPr>
          <a:xfrm>
            <a:off x="8326717" y="4888096"/>
            <a:ext cx="3274498" cy="694511"/>
          </a:xfrm>
        </p:spPr>
        <p:txBody>
          <a:bodyPr anchor="t">
            <a:noAutofit/>
          </a:bodyPr>
          <a:lstStyle>
            <a:lvl1pPr marL="0" indent="0" algn="r">
              <a:lnSpc>
                <a:spcPct val="100000"/>
              </a:lnSpc>
              <a:buNone/>
              <a:defRPr sz="1200" i="0" spc="0">
                <a:solidFill>
                  <a:schemeClr val="tx1"/>
                </a:solidFill>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noProof="0" dirty="0"/>
              <a:t>Tekst</a:t>
            </a:r>
          </a:p>
        </p:txBody>
      </p:sp>
      <p:pic>
        <p:nvPicPr>
          <p:cNvPr id="19" name="Grafik 18">
            <a:extLst>
              <a:ext uri="{FF2B5EF4-FFF2-40B4-BE49-F238E27FC236}">
                <a16:creationId xmlns:a16="http://schemas.microsoft.com/office/drawing/2014/main" id="{FB7987DD-FE0C-C64F-84EA-7EBDF3D16AB7}"/>
              </a:ext>
            </a:extLst>
          </p:cNvPr>
          <p:cNvPicPr>
            <a:picLocks noChangeAspect="1"/>
          </p:cNvPicPr>
          <p:nvPr/>
        </p:nvPicPr>
        <p:blipFill>
          <a:blip r:embed="rId4" cstate="screen">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94319" y="5936036"/>
            <a:ext cx="1078582" cy="739028"/>
          </a:xfrm>
          <a:prstGeom prst="rect">
            <a:avLst/>
          </a:prstGeom>
        </p:spPr>
      </p:pic>
      <p:pic>
        <p:nvPicPr>
          <p:cNvPr id="12" name="Billede 11">
            <a:extLst>
              <a:ext uri="{FF2B5EF4-FFF2-40B4-BE49-F238E27FC236}">
                <a16:creationId xmlns:a16="http://schemas.microsoft.com/office/drawing/2014/main" id="{8A4E975A-1D33-46CD-ADE7-83949C529676}"/>
              </a:ext>
            </a:extLst>
          </p:cNvPr>
          <p:cNvPicPr>
            <a:picLocks noChangeAspect="1"/>
          </p:cNvPicPr>
          <p:nvPr userDrawn="1"/>
        </p:nvPicPr>
        <p:blipFill>
          <a:blip r:embed="rId2"/>
          <a:stretch>
            <a:fillRect/>
          </a:stretch>
        </p:blipFill>
        <p:spPr>
          <a:xfrm>
            <a:off x="6967320" y="806628"/>
            <a:ext cx="773696" cy="590608"/>
          </a:xfrm>
          <a:prstGeom prst="rect">
            <a:avLst/>
          </a:prstGeom>
        </p:spPr>
      </p:pic>
      <p:pic>
        <p:nvPicPr>
          <p:cNvPr id="13" name="Billede 12">
            <a:extLst>
              <a:ext uri="{FF2B5EF4-FFF2-40B4-BE49-F238E27FC236}">
                <a16:creationId xmlns:a16="http://schemas.microsoft.com/office/drawing/2014/main" id="{3F8C83D4-1114-407B-BC85-F3964753AEE0}"/>
              </a:ext>
            </a:extLst>
          </p:cNvPr>
          <p:cNvPicPr>
            <a:picLocks noChangeAspect="1"/>
          </p:cNvPicPr>
          <p:nvPr userDrawn="1"/>
        </p:nvPicPr>
        <p:blipFill>
          <a:blip r:embed="rId3"/>
          <a:stretch>
            <a:fillRect/>
          </a:stretch>
        </p:blipFill>
        <p:spPr>
          <a:xfrm>
            <a:off x="686298" y="806628"/>
            <a:ext cx="831850" cy="635000"/>
          </a:xfrm>
          <a:prstGeom prst="rect">
            <a:avLst/>
          </a:prstGeom>
        </p:spPr>
      </p:pic>
      <p:pic>
        <p:nvPicPr>
          <p:cNvPr id="17" name="Grafik 16">
            <a:extLst>
              <a:ext uri="{FF2B5EF4-FFF2-40B4-BE49-F238E27FC236}">
                <a16:creationId xmlns:a16="http://schemas.microsoft.com/office/drawing/2014/main" id="{D3329870-E640-4857-B661-2654DB451759}"/>
              </a:ext>
            </a:extLst>
          </p:cNvPr>
          <p:cNvPicPr>
            <a:picLocks noChangeAspect="1"/>
          </p:cNvPicPr>
          <p:nvPr userDrawn="1"/>
        </p:nvPicPr>
        <p:blipFill>
          <a:blip r:embed="rId4" cstate="screen">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288939823"/>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1 citat inkl tekst hvi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8B12C65F-DFF7-A34C-A544-6951E74CEC9A}"/>
              </a:ext>
            </a:extLst>
          </p:cNvPr>
          <p:cNvPicPr>
            <a:picLocks noChangeAspect="1"/>
          </p:cNvPicPr>
          <p:nvPr/>
        </p:nvPicPr>
        <p:blipFill>
          <a:blip r:embed="rId2"/>
          <a:stretch>
            <a:fillRect/>
          </a:stretch>
        </p:blipFill>
        <p:spPr>
          <a:xfrm>
            <a:off x="6967320" y="1018083"/>
            <a:ext cx="773696" cy="590608"/>
          </a:xfrm>
          <a:prstGeom prst="rect">
            <a:avLst/>
          </a:prstGeom>
        </p:spPr>
      </p:pic>
      <p:pic>
        <p:nvPicPr>
          <p:cNvPr id="6" name="Billede 5">
            <a:extLst>
              <a:ext uri="{FF2B5EF4-FFF2-40B4-BE49-F238E27FC236}">
                <a16:creationId xmlns:a16="http://schemas.microsoft.com/office/drawing/2014/main" id="{2A4820CB-DDF5-0A4F-A393-ACAFC311D70B}"/>
              </a:ext>
            </a:extLst>
          </p:cNvPr>
          <p:cNvPicPr>
            <a:picLocks noChangeAspect="1"/>
          </p:cNvPicPr>
          <p:nvPr/>
        </p:nvPicPr>
        <p:blipFill>
          <a:blip r:embed="rId3"/>
          <a:stretch>
            <a:fillRect/>
          </a:stretch>
        </p:blipFill>
        <p:spPr>
          <a:xfrm>
            <a:off x="686298" y="1561008"/>
            <a:ext cx="831850" cy="635000"/>
          </a:xfrm>
          <a:prstGeom prst="rect">
            <a:avLst/>
          </a:prstGeom>
        </p:spPr>
      </p:pic>
      <p:sp>
        <p:nvSpPr>
          <p:cNvPr id="14" name="Pladsholder til tekst 9">
            <a:extLst>
              <a:ext uri="{FF2B5EF4-FFF2-40B4-BE49-F238E27FC236}">
                <a16:creationId xmlns:a16="http://schemas.microsoft.com/office/drawing/2014/main" id="{1955B6B8-6351-CA4D-99A6-041DE82D86B8}"/>
              </a:ext>
            </a:extLst>
          </p:cNvPr>
          <p:cNvSpPr>
            <a:spLocks noGrp="1"/>
          </p:cNvSpPr>
          <p:nvPr>
            <p:ph type="body" sz="quarter" idx="11" hasCustomPrompt="1"/>
          </p:nvPr>
        </p:nvSpPr>
        <p:spPr>
          <a:xfrm>
            <a:off x="7504671" y="2007443"/>
            <a:ext cx="4096544" cy="3037681"/>
          </a:xfrm>
        </p:spPr>
        <p:txBody>
          <a:bodyPr anchor="ctr">
            <a:noAutofit/>
          </a:bodyPr>
          <a:lstStyle>
            <a:lvl1pPr marL="0" indent="0">
              <a:lnSpc>
                <a:spcPct val="100000"/>
              </a:lnSpc>
              <a:buNone/>
              <a:defRPr sz="1800" i="1">
                <a:solidFill>
                  <a:schemeClr val="tx1"/>
                </a:solidFill>
              </a:defRPr>
            </a:lvl1pPr>
            <a:lvl2pPr marL="317500" indent="0">
              <a:lnSpc>
                <a:spcPct val="100000"/>
              </a:lnSpc>
              <a:buNone/>
              <a:defRPr sz="1800" i="1">
                <a:solidFill>
                  <a:schemeClr val="bg1"/>
                </a:solidFill>
              </a:defRPr>
            </a:lvl2pPr>
            <a:lvl3pPr marL="635000" indent="0">
              <a:lnSpc>
                <a:spcPct val="100000"/>
              </a:lnSpc>
              <a:buNone/>
              <a:defRPr sz="1800" i="1">
                <a:solidFill>
                  <a:schemeClr val="bg1"/>
                </a:solidFill>
              </a:defRPr>
            </a:lvl3pPr>
            <a:lvl4pPr marL="952500" indent="0">
              <a:lnSpc>
                <a:spcPct val="100000"/>
              </a:lnSpc>
              <a:buNone/>
              <a:defRPr sz="1800" i="1">
                <a:solidFill>
                  <a:schemeClr val="bg1"/>
                </a:solidFill>
              </a:defRPr>
            </a:lvl4pPr>
            <a:lvl5pPr marL="1270000" indent="0">
              <a:lnSpc>
                <a:spcPct val="100000"/>
              </a:lnSpc>
              <a:buNone/>
              <a:defRPr sz="1800" i="1">
                <a:solidFill>
                  <a:schemeClr val="bg1"/>
                </a:solidFill>
              </a:defRPr>
            </a:lvl5pPr>
          </a:lstStyle>
          <a:p>
            <a:pPr lvl="0"/>
            <a:r>
              <a:rPr lang="da-DK" dirty="0"/>
              <a:t>Tekst</a:t>
            </a:r>
          </a:p>
        </p:txBody>
      </p:sp>
      <p:sp>
        <p:nvSpPr>
          <p:cNvPr id="16" name="Pladsholder til tekst 9">
            <a:extLst>
              <a:ext uri="{FF2B5EF4-FFF2-40B4-BE49-F238E27FC236}">
                <a16:creationId xmlns:a16="http://schemas.microsoft.com/office/drawing/2014/main" id="{E62AFFDE-48D9-2A4D-B496-F373C1FEE061}"/>
              </a:ext>
            </a:extLst>
          </p:cNvPr>
          <p:cNvSpPr>
            <a:spLocks noGrp="1"/>
          </p:cNvSpPr>
          <p:nvPr>
            <p:ph type="body" sz="quarter" idx="13" hasCustomPrompt="1"/>
          </p:nvPr>
        </p:nvSpPr>
        <p:spPr>
          <a:xfrm>
            <a:off x="8326717" y="5045124"/>
            <a:ext cx="3274498" cy="694511"/>
          </a:xfrm>
        </p:spPr>
        <p:txBody>
          <a:bodyPr anchor="t">
            <a:noAutofit/>
          </a:bodyPr>
          <a:lstStyle>
            <a:lvl1pPr marL="0" indent="0" algn="r">
              <a:lnSpc>
                <a:spcPct val="100000"/>
              </a:lnSpc>
              <a:buNone/>
              <a:defRPr sz="1200" i="0" spc="0">
                <a:solidFill>
                  <a:schemeClr val="tx1"/>
                </a:solidFill>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dirty="0"/>
              <a:t>Tekst</a:t>
            </a:r>
          </a:p>
        </p:txBody>
      </p:sp>
      <p:sp>
        <p:nvSpPr>
          <p:cNvPr id="11" name="Pladsholder til tekst 2">
            <a:extLst>
              <a:ext uri="{FF2B5EF4-FFF2-40B4-BE49-F238E27FC236}">
                <a16:creationId xmlns:a16="http://schemas.microsoft.com/office/drawing/2014/main" id="{77B2E16E-59F3-5048-9CC5-40F4F2A301CB}"/>
              </a:ext>
            </a:extLst>
          </p:cNvPr>
          <p:cNvSpPr>
            <a:spLocks noGrp="1"/>
          </p:cNvSpPr>
          <p:nvPr>
            <p:ph type="body" sz="quarter" idx="14" hasCustomPrompt="1"/>
          </p:nvPr>
        </p:nvSpPr>
        <p:spPr>
          <a:xfrm>
            <a:off x="686299" y="2997868"/>
            <a:ext cx="5121359" cy="3161632"/>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lnSpc>
                <a:spcPct val="100000"/>
              </a:lnSpc>
              <a:buFontTx/>
              <a:buNone/>
              <a:defRPr sz="1800"/>
            </a:lvl4pPr>
            <a:lvl5pPr marL="1270000" indent="0">
              <a:lnSpc>
                <a:spcPct val="100000"/>
              </a:lnSpc>
              <a:buFontTx/>
              <a:buNone/>
              <a:defRPr sz="1800"/>
            </a:lvl5pPr>
          </a:lstStyle>
          <a:p>
            <a:pPr lvl="0"/>
            <a:r>
              <a:rPr lang="da-DK" dirty="0"/>
              <a:t>Tekst</a:t>
            </a:r>
          </a:p>
        </p:txBody>
      </p:sp>
      <p:sp>
        <p:nvSpPr>
          <p:cNvPr id="12" name="Pladsholder til tekst 7">
            <a:extLst>
              <a:ext uri="{FF2B5EF4-FFF2-40B4-BE49-F238E27FC236}">
                <a16:creationId xmlns:a16="http://schemas.microsoft.com/office/drawing/2014/main" id="{E7CEB7D3-3554-274B-84D2-4109C2BC78C2}"/>
              </a:ext>
            </a:extLst>
          </p:cNvPr>
          <p:cNvSpPr>
            <a:spLocks noGrp="1"/>
          </p:cNvSpPr>
          <p:nvPr>
            <p:ph type="body" sz="quarter" idx="15" hasCustomPrompt="1"/>
          </p:nvPr>
        </p:nvSpPr>
        <p:spPr>
          <a:xfrm>
            <a:off x="686298" y="698500"/>
            <a:ext cx="5121359" cy="2167397"/>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pic>
        <p:nvPicPr>
          <p:cNvPr id="17" name="Grafik 16">
            <a:extLst>
              <a:ext uri="{FF2B5EF4-FFF2-40B4-BE49-F238E27FC236}">
                <a16:creationId xmlns:a16="http://schemas.microsoft.com/office/drawing/2014/main" id="{2645C317-1370-E445-AFAA-9E7F198801FC}"/>
              </a:ext>
            </a:extLst>
          </p:cNvPr>
          <p:cNvPicPr>
            <a:picLocks noChangeAspect="1"/>
          </p:cNvPicPr>
          <p:nvPr/>
        </p:nvPicPr>
        <p:blipFill>
          <a:blip r:embed="rId4" cstate="screen">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94319" y="5936036"/>
            <a:ext cx="1078582" cy="739028"/>
          </a:xfrm>
          <a:prstGeom prst="rect">
            <a:avLst/>
          </a:prstGeom>
        </p:spPr>
      </p:pic>
      <p:pic>
        <p:nvPicPr>
          <p:cNvPr id="9" name="Billede 8">
            <a:extLst>
              <a:ext uri="{FF2B5EF4-FFF2-40B4-BE49-F238E27FC236}">
                <a16:creationId xmlns:a16="http://schemas.microsoft.com/office/drawing/2014/main" id="{A601C22B-39EF-443A-A28D-19593B16A970}"/>
              </a:ext>
            </a:extLst>
          </p:cNvPr>
          <p:cNvPicPr>
            <a:picLocks noChangeAspect="1"/>
          </p:cNvPicPr>
          <p:nvPr userDrawn="1"/>
        </p:nvPicPr>
        <p:blipFill>
          <a:blip r:embed="rId2"/>
          <a:stretch>
            <a:fillRect/>
          </a:stretch>
        </p:blipFill>
        <p:spPr>
          <a:xfrm>
            <a:off x="6967320" y="1018083"/>
            <a:ext cx="773696" cy="590608"/>
          </a:xfrm>
          <a:prstGeom prst="rect">
            <a:avLst/>
          </a:prstGeom>
        </p:spPr>
      </p:pic>
      <p:pic>
        <p:nvPicPr>
          <p:cNvPr id="13" name="Grafik 12">
            <a:extLst>
              <a:ext uri="{FF2B5EF4-FFF2-40B4-BE49-F238E27FC236}">
                <a16:creationId xmlns:a16="http://schemas.microsoft.com/office/drawing/2014/main" id="{268C337C-CFAB-4EEE-9646-239D185677A8}"/>
              </a:ext>
            </a:extLst>
          </p:cNvPr>
          <p:cNvPicPr>
            <a:picLocks noChangeAspect="1"/>
          </p:cNvPicPr>
          <p:nvPr userDrawn="1"/>
        </p:nvPicPr>
        <p:blipFill>
          <a:blip r:embed="rId4" cstate="screen">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1377126459"/>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1 citat fuld side">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8B12C65F-DFF7-A34C-A544-6951E74CEC9A}"/>
              </a:ext>
            </a:extLst>
          </p:cNvPr>
          <p:cNvPicPr>
            <a:picLocks noChangeAspect="1"/>
          </p:cNvPicPr>
          <p:nvPr/>
        </p:nvPicPr>
        <p:blipFill>
          <a:blip r:embed="rId2"/>
          <a:stretch>
            <a:fillRect/>
          </a:stretch>
        </p:blipFill>
        <p:spPr>
          <a:xfrm>
            <a:off x="1380802" y="1028457"/>
            <a:ext cx="948581" cy="724108"/>
          </a:xfrm>
          <a:prstGeom prst="rect">
            <a:avLst/>
          </a:prstGeom>
        </p:spPr>
      </p:pic>
      <p:sp>
        <p:nvSpPr>
          <p:cNvPr id="14" name="Pladsholder til tekst 9">
            <a:extLst>
              <a:ext uri="{FF2B5EF4-FFF2-40B4-BE49-F238E27FC236}">
                <a16:creationId xmlns:a16="http://schemas.microsoft.com/office/drawing/2014/main" id="{1955B6B8-6351-CA4D-99A6-041DE82D86B8}"/>
              </a:ext>
            </a:extLst>
          </p:cNvPr>
          <p:cNvSpPr>
            <a:spLocks noGrp="1"/>
          </p:cNvSpPr>
          <p:nvPr>
            <p:ph type="body" sz="quarter" idx="11" hasCustomPrompt="1"/>
          </p:nvPr>
        </p:nvSpPr>
        <p:spPr>
          <a:xfrm>
            <a:off x="2329383" y="1978205"/>
            <a:ext cx="7533234" cy="3037681"/>
          </a:xfrm>
        </p:spPr>
        <p:txBody>
          <a:bodyPr anchor="ctr">
            <a:noAutofit/>
          </a:bodyPr>
          <a:lstStyle>
            <a:lvl1pPr marL="0" indent="0">
              <a:lnSpc>
                <a:spcPct val="100000"/>
              </a:lnSpc>
              <a:buNone/>
              <a:defRPr sz="1800" i="1">
                <a:solidFill>
                  <a:schemeClr val="tx1"/>
                </a:solidFill>
              </a:defRPr>
            </a:lvl1pPr>
            <a:lvl2pPr marL="317500" indent="0">
              <a:lnSpc>
                <a:spcPct val="100000"/>
              </a:lnSpc>
              <a:buNone/>
              <a:defRPr sz="1800" i="1">
                <a:solidFill>
                  <a:schemeClr val="bg1"/>
                </a:solidFill>
              </a:defRPr>
            </a:lvl2pPr>
            <a:lvl3pPr marL="635000" indent="0">
              <a:lnSpc>
                <a:spcPct val="100000"/>
              </a:lnSpc>
              <a:buNone/>
              <a:defRPr sz="1800" i="1">
                <a:solidFill>
                  <a:schemeClr val="bg1"/>
                </a:solidFill>
              </a:defRPr>
            </a:lvl3pPr>
            <a:lvl4pPr marL="952500" indent="0">
              <a:lnSpc>
                <a:spcPct val="100000"/>
              </a:lnSpc>
              <a:buNone/>
              <a:defRPr sz="1800" i="1">
                <a:solidFill>
                  <a:schemeClr val="bg1"/>
                </a:solidFill>
              </a:defRPr>
            </a:lvl4pPr>
            <a:lvl5pPr marL="1270000" indent="0">
              <a:lnSpc>
                <a:spcPct val="100000"/>
              </a:lnSpc>
              <a:buNone/>
              <a:defRPr sz="1800" i="1">
                <a:solidFill>
                  <a:schemeClr val="bg1"/>
                </a:solidFill>
              </a:defRPr>
            </a:lvl5pPr>
          </a:lstStyle>
          <a:p>
            <a:pPr lvl="0"/>
            <a:r>
              <a:rPr lang="da-DK" dirty="0"/>
              <a:t>Tekst</a:t>
            </a:r>
          </a:p>
        </p:txBody>
      </p:sp>
      <p:sp>
        <p:nvSpPr>
          <p:cNvPr id="16" name="Pladsholder til tekst 9">
            <a:extLst>
              <a:ext uri="{FF2B5EF4-FFF2-40B4-BE49-F238E27FC236}">
                <a16:creationId xmlns:a16="http://schemas.microsoft.com/office/drawing/2014/main" id="{E62AFFDE-48D9-2A4D-B496-F373C1FEE061}"/>
              </a:ext>
            </a:extLst>
          </p:cNvPr>
          <p:cNvSpPr>
            <a:spLocks noGrp="1"/>
          </p:cNvSpPr>
          <p:nvPr>
            <p:ph type="body" sz="quarter" idx="13" hasCustomPrompt="1"/>
          </p:nvPr>
        </p:nvSpPr>
        <p:spPr>
          <a:xfrm>
            <a:off x="3841063" y="5241526"/>
            <a:ext cx="6021554" cy="694511"/>
          </a:xfrm>
        </p:spPr>
        <p:txBody>
          <a:bodyPr anchor="t">
            <a:noAutofit/>
          </a:bodyPr>
          <a:lstStyle>
            <a:lvl1pPr marL="0" indent="0" algn="r">
              <a:lnSpc>
                <a:spcPct val="100000"/>
              </a:lnSpc>
              <a:buNone/>
              <a:defRPr sz="1200" i="0" spc="0">
                <a:solidFill>
                  <a:schemeClr val="tx1"/>
                </a:solidFill>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dirty="0"/>
              <a:t>Tekst</a:t>
            </a:r>
          </a:p>
        </p:txBody>
      </p:sp>
      <p:pic>
        <p:nvPicPr>
          <p:cNvPr id="17" name="Grafik 16">
            <a:extLst>
              <a:ext uri="{FF2B5EF4-FFF2-40B4-BE49-F238E27FC236}">
                <a16:creationId xmlns:a16="http://schemas.microsoft.com/office/drawing/2014/main" id="{2645C317-1370-E445-AFAA-9E7F198801FC}"/>
              </a:ext>
            </a:extLst>
          </p:cNvPr>
          <p:cNvPicPr>
            <a:picLocks noChangeAspect="1"/>
          </p:cNvPicPr>
          <p:nvPr/>
        </p:nvPicPr>
        <p:blipFill>
          <a:blip r:embed="rId3" cstate="screen">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94319" y="5936036"/>
            <a:ext cx="1078582" cy="739028"/>
          </a:xfrm>
          <a:prstGeom prst="rect">
            <a:avLst/>
          </a:prstGeom>
        </p:spPr>
      </p:pic>
      <p:pic>
        <p:nvPicPr>
          <p:cNvPr id="6" name="Billede 5">
            <a:extLst>
              <a:ext uri="{FF2B5EF4-FFF2-40B4-BE49-F238E27FC236}">
                <a16:creationId xmlns:a16="http://schemas.microsoft.com/office/drawing/2014/main" id="{1F5BB4A9-39F7-491E-8878-4BCB7B97203D}"/>
              </a:ext>
            </a:extLst>
          </p:cNvPr>
          <p:cNvPicPr>
            <a:picLocks noChangeAspect="1"/>
          </p:cNvPicPr>
          <p:nvPr userDrawn="1"/>
        </p:nvPicPr>
        <p:blipFill>
          <a:blip r:embed="rId2"/>
          <a:stretch>
            <a:fillRect/>
          </a:stretch>
        </p:blipFill>
        <p:spPr>
          <a:xfrm>
            <a:off x="1380802" y="1028457"/>
            <a:ext cx="948581" cy="724108"/>
          </a:xfrm>
          <a:prstGeom prst="rect">
            <a:avLst/>
          </a:prstGeom>
        </p:spPr>
      </p:pic>
      <p:pic>
        <p:nvPicPr>
          <p:cNvPr id="7" name="Grafik 6">
            <a:extLst>
              <a:ext uri="{FF2B5EF4-FFF2-40B4-BE49-F238E27FC236}">
                <a16:creationId xmlns:a16="http://schemas.microsoft.com/office/drawing/2014/main" id="{423645C9-B701-464F-A6B5-680C5BB546C0}"/>
              </a:ext>
            </a:extLst>
          </p:cNvPr>
          <p:cNvPicPr>
            <a:picLocks noChangeAspect="1"/>
          </p:cNvPicPr>
          <p:nvPr userDrawn="1"/>
        </p:nvPicPr>
        <p:blipFill>
          <a:blip r:embed="rId3" cstate="screen">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3924776126"/>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1 citat inkl tekst">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EBEAAF8-4580-D14E-81EB-745438C1B408}"/>
              </a:ext>
            </a:extLst>
          </p:cNvPr>
          <p:cNvSpPr/>
          <p:nvPr/>
        </p:nvSpPr>
        <p:spPr>
          <a:xfrm>
            <a:off x="0" y="3280242"/>
            <a:ext cx="5979516" cy="297517"/>
          </a:xfrm>
          <a:prstGeom prst="rect">
            <a:avLst/>
          </a:prstGeom>
          <a:solidFill>
            <a:srgbClr val="BF1D3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da-DK" sz="1600" b="0" i="0" u="none" strike="noStrike" cap="none" spc="0" normalizeH="0" baseline="0">
              <a:ln>
                <a:noFill/>
              </a:ln>
              <a:solidFill>
                <a:srgbClr val="FFFFFF"/>
              </a:solidFill>
              <a:effectLst/>
              <a:uFillTx/>
              <a:latin typeface="+mn-lt"/>
              <a:ea typeface="+mn-ea"/>
              <a:cs typeface="+mn-cs"/>
              <a:sym typeface="Inter"/>
            </a:endParaRPr>
          </a:p>
        </p:txBody>
      </p:sp>
      <p:pic>
        <p:nvPicPr>
          <p:cNvPr id="6" name="Billede 5">
            <a:extLst>
              <a:ext uri="{FF2B5EF4-FFF2-40B4-BE49-F238E27FC236}">
                <a16:creationId xmlns:a16="http://schemas.microsoft.com/office/drawing/2014/main" id="{2A4820CB-DDF5-0A4F-A393-ACAFC311D70B}"/>
              </a:ext>
            </a:extLst>
          </p:cNvPr>
          <p:cNvPicPr>
            <a:picLocks noChangeAspect="1"/>
          </p:cNvPicPr>
          <p:nvPr/>
        </p:nvPicPr>
        <p:blipFill>
          <a:blip r:embed="rId2"/>
          <a:stretch>
            <a:fillRect/>
          </a:stretch>
        </p:blipFill>
        <p:spPr>
          <a:xfrm>
            <a:off x="686298" y="959028"/>
            <a:ext cx="831850" cy="635000"/>
          </a:xfrm>
          <a:prstGeom prst="rect">
            <a:avLst/>
          </a:prstGeom>
        </p:spPr>
      </p:pic>
      <p:sp>
        <p:nvSpPr>
          <p:cNvPr id="10" name="Pladsholder til tekst 9">
            <a:extLst>
              <a:ext uri="{FF2B5EF4-FFF2-40B4-BE49-F238E27FC236}">
                <a16:creationId xmlns:a16="http://schemas.microsoft.com/office/drawing/2014/main" id="{EAE0C3AE-9D98-754E-953D-3A08E6C35DAE}"/>
              </a:ext>
            </a:extLst>
          </p:cNvPr>
          <p:cNvSpPr>
            <a:spLocks noGrp="1"/>
          </p:cNvSpPr>
          <p:nvPr>
            <p:ph type="body" sz="quarter" idx="10"/>
          </p:nvPr>
        </p:nvSpPr>
        <p:spPr>
          <a:xfrm>
            <a:off x="998538" y="2002815"/>
            <a:ext cx="4096544" cy="3037681"/>
          </a:xfrm>
        </p:spPr>
        <p:txBody>
          <a:bodyPr anchor="ctr">
            <a:noAutofit/>
          </a:bodyPr>
          <a:lstStyle>
            <a:lvl1pPr marL="0" indent="0">
              <a:lnSpc>
                <a:spcPct val="100000"/>
              </a:lnSpc>
              <a:buNone/>
              <a:defRPr sz="1800" i="1">
                <a:solidFill>
                  <a:schemeClr val="tx1"/>
                </a:solidFill>
              </a:defRPr>
            </a:lvl1pPr>
            <a:lvl2pPr marL="317500" indent="0">
              <a:lnSpc>
                <a:spcPct val="100000"/>
              </a:lnSpc>
              <a:buNone/>
              <a:defRPr sz="1800" i="1">
                <a:solidFill>
                  <a:schemeClr val="tx1"/>
                </a:solidFill>
              </a:defRPr>
            </a:lvl2pPr>
            <a:lvl3pPr marL="635000" indent="0">
              <a:lnSpc>
                <a:spcPct val="100000"/>
              </a:lnSpc>
              <a:buNone/>
              <a:defRPr sz="1800" i="1">
                <a:solidFill>
                  <a:schemeClr val="tx1"/>
                </a:solidFill>
              </a:defRPr>
            </a:lvl3pPr>
            <a:lvl4pPr marL="952500" indent="0">
              <a:lnSpc>
                <a:spcPct val="100000"/>
              </a:lnSpc>
              <a:buNone/>
              <a:defRPr sz="1800" i="1">
                <a:solidFill>
                  <a:schemeClr val="tx1"/>
                </a:solidFill>
              </a:defRPr>
            </a:lvl4pPr>
            <a:lvl5pPr marL="1270000" indent="0">
              <a:lnSpc>
                <a:spcPct val="100000"/>
              </a:lnSpc>
              <a:buNone/>
              <a:defRPr sz="1800" i="1">
                <a:solidFill>
                  <a:schemeClr val="tx1"/>
                </a:solidFill>
              </a:defRPr>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5" name="Pladsholder til tekst 9">
            <a:extLst>
              <a:ext uri="{FF2B5EF4-FFF2-40B4-BE49-F238E27FC236}">
                <a16:creationId xmlns:a16="http://schemas.microsoft.com/office/drawing/2014/main" id="{E1C44A7D-D1D7-3346-A219-2FD991B9BD25}"/>
              </a:ext>
            </a:extLst>
          </p:cNvPr>
          <p:cNvSpPr>
            <a:spLocks noGrp="1"/>
          </p:cNvSpPr>
          <p:nvPr>
            <p:ph type="body" sz="quarter" idx="12"/>
          </p:nvPr>
        </p:nvSpPr>
        <p:spPr>
          <a:xfrm>
            <a:off x="1830346" y="5040497"/>
            <a:ext cx="3274498" cy="694511"/>
          </a:xfrm>
        </p:spPr>
        <p:txBody>
          <a:bodyPr anchor="t">
            <a:noAutofit/>
          </a:bodyPr>
          <a:lstStyle>
            <a:lvl1pPr marL="0" indent="0" algn="r">
              <a:lnSpc>
                <a:spcPct val="100000"/>
              </a:lnSpc>
              <a:buNone/>
              <a:defRPr sz="1200" i="0" spc="0">
                <a:solidFill>
                  <a:schemeClr val="tx1"/>
                </a:solidFill>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a:t>Rediger typografien i masterens</a:t>
            </a:r>
          </a:p>
        </p:txBody>
      </p:sp>
      <p:sp>
        <p:nvSpPr>
          <p:cNvPr id="11" name="Pladsholder til tekst 2">
            <a:extLst>
              <a:ext uri="{FF2B5EF4-FFF2-40B4-BE49-F238E27FC236}">
                <a16:creationId xmlns:a16="http://schemas.microsoft.com/office/drawing/2014/main" id="{809C92F7-76CE-0B4D-A7E8-FF7F7D402355}"/>
              </a:ext>
            </a:extLst>
          </p:cNvPr>
          <p:cNvSpPr>
            <a:spLocks noGrp="1"/>
          </p:cNvSpPr>
          <p:nvPr>
            <p:ph type="body" sz="quarter" idx="14" hasCustomPrompt="1"/>
          </p:nvPr>
        </p:nvSpPr>
        <p:spPr>
          <a:xfrm>
            <a:off x="6665814" y="2931574"/>
            <a:ext cx="4806256" cy="3004463"/>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lnSpc>
                <a:spcPct val="100000"/>
              </a:lnSpc>
              <a:buFontTx/>
              <a:buNone/>
              <a:defRPr sz="1800"/>
            </a:lvl4pPr>
            <a:lvl5pPr marL="1270000" indent="0">
              <a:lnSpc>
                <a:spcPct val="100000"/>
              </a:lnSpc>
              <a:buFontTx/>
              <a:buNone/>
              <a:defRPr sz="1800"/>
            </a:lvl5pPr>
          </a:lstStyle>
          <a:p>
            <a:pPr lvl="0"/>
            <a:r>
              <a:rPr lang="da-DK" dirty="0"/>
              <a:t>Tekst</a:t>
            </a:r>
          </a:p>
        </p:txBody>
      </p:sp>
      <p:sp>
        <p:nvSpPr>
          <p:cNvPr id="12" name="Pladsholder til tekst 7">
            <a:extLst>
              <a:ext uri="{FF2B5EF4-FFF2-40B4-BE49-F238E27FC236}">
                <a16:creationId xmlns:a16="http://schemas.microsoft.com/office/drawing/2014/main" id="{FE8FE282-C685-AC4F-81C1-BAC03297A945}"/>
              </a:ext>
            </a:extLst>
          </p:cNvPr>
          <p:cNvSpPr>
            <a:spLocks noGrp="1"/>
          </p:cNvSpPr>
          <p:nvPr>
            <p:ph type="body" sz="quarter" idx="15" hasCustomPrompt="1"/>
          </p:nvPr>
        </p:nvSpPr>
        <p:spPr>
          <a:xfrm>
            <a:off x="6665813" y="674994"/>
            <a:ext cx="4806256" cy="2172077"/>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pic>
        <p:nvPicPr>
          <p:cNvPr id="17" name="Grafik 16">
            <a:extLst>
              <a:ext uri="{FF2B5EF4-FFF2-40B4-BE49-F238E27FC236}">
                <a16:creationId xmlns:a16="http://schemas.microsoft.com/office/drawing/2014/main" id="{C5827F75-33EF-B449-A845-9F6B0DBAC8C2}"/>
              </a:ext>
            </a:extLst>
          </p:cNvPr>
          <p:cNvPicPr>
            <a:picLocks noChangeAspect="1"/>
          </p:cNvPicPr>
          <p:nvPr/>
        </p:nvPicPr>
        <p:blipFill>
          <a:blip r:embed="rId3" cstate="screen">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94319" y="5936036"/>
            <a:ext cx="1078582" cy="739028"/>
          </a:xfrm>
          <a:prstGeom prst="rect">
            <a:avLst/>
          </a:prstGeom>
        </p:spPr>
      </p:pic>
      <p:sp>
        <p:nvSpPr>
          <p:cNvPr id="9" name="Rektangel 8">
            <a:extLst>
              <a:ext uri="{FF2B5EF4-FFF2-40B4-BE49-F238E27FC236}">
                <a16:creationId xmlns:a16="http://schemas.microsoft.com/office/drawing/2014/main" id="{57C3A654-7A29-4F79-A83F-BFA98B63C322}"/>
              </a:ext>
            </a:extLst>
          </p:cNvPr>
          <p:cNvSpPr/>
          <p:nvPr userDrawn="1"/>
        </p:nvSpPr>
        <p:spPr>
          <a:xfrm>
            <a:off x="0" y="3280242"/>
            <a:ext cx="5979516" cy="297517"/>
          </a:xfrm>
          <a:prstGeom prst="rect">
            <a:avLst/>
          </a:prstGeom>
          <a:solidFill>
            <a:srgbClr val="BF1D3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da-DK" sz="1600" b="0" i="0" u="none" strike="noStrike" cap="none" spc="0" normalizeH="0" baseline="0">
              <a:ln>
                <a:noFill/>
              </a:ln>
              <a:solidFill>
                <a:srgbClr val="FFFFFF"/>
              </a:solidFill>
              <a:effectLst/>
              <a:uFillTx/>
              <a:latin typeface="+mn-lt"/>
              <a:ea typeface="+mn-ea"/>
              <a:cs typeface="+mn-cs"/>
              <a:sym typeface="Inter"/>
            </a:endParaRPr>
          </a:p>
        </p:txBody>
      </p:sp>
      <p:pic>
        <p:nvPicPr>
          <p:cNvPr id="13" name="Billede 12">
            <a:extLst>
              <a:ext uri="{FF2B5EF4-FFF2-40B4-BE49-F238E27FC236}">
                <a16:creationId xmlns:a16="http://schemas.microsoft.com/office/drawing/2014/main" id="{EC4756BF-C93F-41F4-B97F-8F984FEBB241}"/>
              </a:ext>
            </a:extLst>
          </p:cNvPr>
          <p:cNvPicPr>
            <a:picLocks noChangeAspect="1"/>
          </p:cNvPicPr>
          <p:nvPr userDrawn="1"/>
        </p:nvPicPr>
        <p:blipFill>
          <a:blip r:embed="rId2"/>
          <a:stretch>
            <a:fillRect/>
          </a:stretch>
        </p:blipFill>
        <p:spPr>
          <a:xfrm>
            <a:off x="686298" y="959028"/>
            <a:ext cx="831850" cy="635000"/>
          </a:xfrm>
          <a:prstGeom prst="rect">
            <a:avLst/>
          </a:prstGeom>
        </p:spPr>
      </p:pic>
      <p:pic>
        <p:nvPicPr>
          <p:cNvPr id="14" name="Grafik 13">
            <a:extLst>
              <a:ext uri="{FF2B5EF4-FFF2-40B4-BE49-F238E27FC236}">
                <a16:creationId xmlns:a16="http://schemas.microsoft.com/office/drawing/2014/main" id="{E2C079A0-BF73-449D-88BB-79A84D53038A}"/>
              </a:ext>
            </a:extLst>
          </p:cNvPr>
          <p:cNvPicPr>
            <a:picLocks noChangeAspect="1"/>
          </p:cNvPicPr>
          <p:nvPr userDrawn="1"/>
        </p:nvPicPr>
        <p:blipFill>
          <a:blip r:embed="rId3" cstate="screen">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3442874084"/>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Citat inkl. billed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EBEAAF8-4580-D14E-81EB-745438C1B408}"/>
              </a:ext>
            </a:extLst>
          </p:cNvPr>
          <p:cNvSpPr/>
          <p:nvPr/>
        </p:nvSpPr>
        <p:spPr>
          <a:xfrm>
            <a:off x="-1" y="1660992"/>
            <a:ext cx="5979516" cy="297517"/>
          </a:xfrm>
          <a:prstGeom prst="rect">
            <a:avLst/>
          </a:prstGeom>
          <a:solidFill>
            <a:srgbClr val="BF1D3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da-DK" sz="1600" b="0" i="0" u="none" strike="noStrike" cap="none" spc="0" normalizeH="0" baseline="0">
              <a:ln>
                <a:noFill/>
              </a:ln>
              <a:solidFill>
                <a:srgbClr val="FFFFFF"/>
              </a:solidFill>
              <a:effectLst/>
              <a:uFillTx/>
              <a:latin typeface="+mn-lt"/>
              <a:ea typeface="+mn-ea"/>
              <a:cs typeface="+mn-cs"/>
              <a:sym typeface="Inter"/>
            </a:endParaRPr>
          </a:p>
        </p:txBody>
      </p:sp>
      <p:pic>
        <p:nvPicPr>
          <p:cNvPr id="6" name="Billede 5">
            <a:extLst>
              <a:ext uri="{FF2B5EF4-FFF2-40B4-BE49-F238E27FC236}">
                <a16:creationId xmlns:a16="http://schemas.microsoft.com/office/drawing/2014/main" id="{2A4820CB-DDF5-0A4F-A393-ACAFC311D70B}"/>
              </a:ext>
            </a:extLst>
          </p:cNvPr>
          <p:cNvPicPr>
            <a:picLocks noChangeAspect="1"/>
          </p:cNvPicPr>
          <p:nvPr/>
        </p:nvPicPr>
        <p:blipFill>
          <a:blip r:embed="rId2"/>
          <a:stretch>
            <a:fillRect/>
          </a:stretch>
        </p:blipFill>
        <p:spPr>
          <a:xfrm>
            <a:off x="529431" y="462337"/>
            <a:ext cx="557164" cy="425316"/>
          </a:xfrm>
          <a:prstGeom prst="rect">
            <a:avLst/>
          </a:prstGeom>
        </p:spPr>
      </p:pic>
      <p:sp>
        <p:nvSpPr>
          <p:cNvPr id="10" name="Pladsholder til tekst 9">
            <a:extLst>
              <a:ext uri="{FF2B5EF4-FFF2-40B4-BE49-F238E27FC236}">
                <a16:creationId xmlns:a16="http://schemas.microsoft.com/office/drawing/2014/main" id="{EAE0C3AE-9D98-754E-953D-3A08E6C35DAE}"/>
              </a:ext>
            </a:extLst>
          </p:cNvPr>
          <p:cNvSpPr>
            <a:spLocks noGrp="1"/>
          </p:cNvSpPr>
          <p:nvPr>
            <p:ph type="body" sz="quarter" idx="10"/>
          </p:nvPr>
        </p:nvSpPr>
        <p:spPr>
          <a:xfrm>
            <a:off x="1198343" y="887652"/>
            <a:ext cx="4096544" cy="1822425"/>
          </a:xfrm>
        </p:spPr>
        <p:txBody>
          <a:bodyPr anchor="ctr">
            <a:noAutofit/>
          </a:bodyPr>
          <a:lstStyle>
            <a:lvl1pPr marL="0" indent="0">
              <a:lnSpc>
                <a:spcPct val="100000"/>
              </a:lnSpc>
              <a:buNone/>
              <a:defRPr sz="1800" i="1">
                <a:solidFill>
                  <a:schemeClr val="tx1"/>
                </a:solidFill>
              </a:defRPr>
            </a:lvl1pPr>
            <a:lvl2pPr marL="317500" indent="0">
              <a:lnSpc>
                <a:spcPct val="100000"/>
              </a:lnSpc>
              <a:buNone/>
              <a:defRPr sz="1800" i="1">
                <a:solidFill>
                  <a:schemeClr val="tx1"/>
                </a:solidFill>
              </a:defRPr>
            </a:lvl2pPr>
            <a:lvl3pPr marL="635000" indent="0">
              <a:lnSpc>
                <a:spcPct val="100000"/>
              </a:lnSpc>
              <a:buNone/>
              <a:defRPr sz="1800" i="1">
                <a:solidFill>
                  <a:schemeClr val="tx1"/>
                </a:solidFill>
              </a:defRPr>
            </a:lvl3pPr>
            <a:lvl4pPr marL="952500" indent="0">
              <a:lnSpc>
                <a:spcPct val="100000"/>
              </a:lnSpc>
              <a:buNone/>
              <a:defRPr sz="1800" i="1">
                <a:solidFill>
                  <a:schemeClr val="tx1"/>
                </a:solidFill>
              </a:defRPr>
            </a:lvl4pPr>
            <a:lvl5pPr marL="1270000" indent="0">
              <a:lnSpc>
                <a:spcPct val="100000"/>
              </a:lnSpc>
              <a:buNone/>
              <a:defRPr sz="1800" i="1">
                <a:solidFill>
                  <a:schemeClr val="tx1"/>
                </a:solidFill>
              </a:defRPr>
            </a:lvl5pPr>
          </a:lstStyle>
          <a:p>
            <a:pPr lvl="0"/>
            <a:r>
              <a:rPr lang="da-DK"/>
              <a:t>Rediger typografien i masterens</a:t>
            </a:r>
          </a:p>
          <a:p>
            <a:pPr lvl="1"/>
            <a:r>
              <a:rPr lang="da-DK"/>
              <a:t>Andet niveau</a:t>
            </a:r>
          </a:p>
          <a:p>
            <a:pPr lvl="2"/>
            <a:r>
              <a:rPr lang="da-DK"/>
              <a:t>Tredje niveau</a:t>
            </a:r>
          </a:p>
        </p:txBody>
      </p:sp>
      <p:sp>
        <p:nvSpPr>
          <p:cNvPr id="15" name="Pladsholder til tekst 9">
            <a:extLst>
              <a:ext uri="{FF2B5EF4-FFF2-40B4-BE49-F238E27FC236}">
                <a16:creationId xmlns:a16="http://schemas.microsoft.com/office/drawing/2014/main" id="{E1C44A7D-D1D7-3346-A219-2FD991B9BD25}"/>
              </a:ext>
            </a:extLst>
          </p:cNvPr>
          <p:cNvSpPr>
            <a:spLocks noGrp="1"/>
          </p:cNvSpPr>
          <p:nvPr>
            <p:ph type="body" sz="quarter" idx="12"/>
          </p:nvPr>
        </p:nvSpPr>
        <p:spPr>
          <a:xfrm>
            <a:off x="2020389" y="2710078"/>
            <a:ext cx="3274498" cy="694511"/>
          </a:xfrm>
        </p:spPr>
        <p:txBody>
          <a:bodyPr anchor="t">
            <a:noAutofit/>
          </a:bodyPr>
          <a:lstStyle>
            <a:lvl1pPr marL="0" indent="0" algn="r">
              <a:lnSpc>
                <a:spcPct val="100000"/>
              </a:lnSpc>
              <a:buNone/>
              <a:defRPr sz="1200" i="0" spc="0">
                <a:solidFill>
                  <a:schemeClr val="tx1"/>
                </a:solidFill>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a:t>Rediger typografien i masterens</a:t>
            </a:r>
          </a:p>
        </p:txBody>
      </p:sp>
      <p:sp>
        <p:nvSpPr>
          <p:cNvPr id="11" name="Pladsholder til tekst 2">
            <a:extLst>
              <a:ext uri="{FF2B5EF4-FFF2-40B4-BE49-F238E27FC236}">
                <a16:creationId xmlns:a16="http://schemas.microsoft.com/office/drawing/2014/main" id="{809C92F7-76CE-0B4D-A7E8-FF7F7D402355}"/>
              </a:ext>
            </a:extLst>
          </p:cNvPr>
          <p:cNvSpPr>
            <a:spLocks noGrp="1"/>
          </p:cNvSpPr>
          <p:nvPr>
            <p:ph type="body" sz="quarter" idx="14" hasCustomPrompt="1"/>
          </p:nvPr>
        </p:nvSpPr>
        <p:spPr>
          <a:xfrm>
            <a:off x="1198344" y="4010930"/>
            <a:ext cx="9934440" cy="1959418"/>
          </a:xfrm>
        </p:spPr>
        <p:txBody>
          <a:bodyPr anchor="t">
            <a:noAutofit/>
          </a:bodyPr>
          <a:lstStyle>
            <a:lvl1pPr marL="0" indent="0">
              <a:buFontTx/>
              <a:buNone/>
              <a:defRPr sz="1800"/>
            </a:lvl1pPr>
            <a:lvl2pPr marL="317500" indent="0">
              <a:buFontTx/>
              <a:buNone/>
              <a:defRPr sz="1800"/>
            </a:lvl2pPr>
            <a:lvl3pPr marL="635000" indent="0">
              <a:buFontTx/>
              <a:buNone/>
              <a:defRPr sz="1800"/>
            </a:lvl3pPr>
            <a:lvl4pPr marL="952500" indent="0">
              <a:buFontTx/>
              <a:buNone/>
              <a:defRPr sz="1800"/>
            </a:lvl4pPr>
            <a:lvl5pPr marL="1270000" indent="0">
              <a:buFontTx/>
              <a:buNone/>
              <a:defRPr sz="1800"/>
            </a:lvl5pPr>
          </a:lstStyle>
          <a:p>
            <a:pPr lvl="0"/>
            <a:r>
              <a:rPr lang="da-DK" dirty="0"/>
              <a:t>Tekst</a:t>
            </a:r>
          </a:p>
        </p:txBody>
      </p:sp>
      <p:sp>
        <p:nvSpPr>
          <p:cNvPr id="4" name="Pladsholder til billede 3">
            <a:extLst>
              <a:ext uri="{FF2B5EF4-FFF2-40B4-BE49-F238E27FC236}">
                <a16:creationId xmlns:a16="http://schemas.microsoft.com/office/drawing/2014/main" id="{29C249C9-13A6-A94B-B473-79E3DE353AA6}"/>
              </a:ext>
            </a:extLst>
          </p:cNvPr>
          <p:cNvSpPr>
            <a:spLocks noGrp="1"/>
          </p:cNvSpPr>
          <p:nvPr>
            <p:ph type="pic" sz="quarter" idx="15" hasCustomPrompt="1"/>
          </p:nvPr>
        </p:nvSpPr>
        <p:spPr>
          <a:xfrm>
            <a:off x="5979319" y="0"/>
            <a:ext cx="6212681" cy="3619500"/>
          </a:xfrm>
          <a:solidFill>
            <a:schemeClr val="tx2">
              <a:lumMod val="10000"/>
              <a:lumOff val="90000"/>
            </a:schemeClr>
          </a:solidFill>
        </p:spPr>
        <p:txBody>
          <a:bodyPr anchor="t" anchorCtr="0"/>
          <a:lstStyle>
            <a:lvl1pPr marL="0" indent="0">
              <a:buFontTx/>
              <a:buNone/>
              <a:defRPr/>
            </a:lvl1pPr>
          </a:lstStyle>
          <a:p>
            <a:r>
              <a:rPr lang="da-DK" dirty="0"/>
              <a:t>Billede</a:t>
            </a:r>
          </a:p>
        </p:txBody>
      </p:sp>
      <p:pic>
        <p:nvPicPr>
          <p:cNvPr id="16" name="Grafik 15">
            <a:extLst>
              <a:ext uri="{FF2B5EF4-FFF2-40B4-BE49-F238E27FC236}">
                <a16:creationId xmlns:a16="http://schemas.microsoft.com/office/drawing/2014/main" id="{42F4060F-C113-F044-B8B0-C000857401BD}"/>
              </a:ext>
            </a:extLst>
          </p:cNvPr>
          <p:cNvPicPr>
            <a:picLocks noChangeAspect="1"/>
          </p:cNvPicPr>
          <p:nvPr/>
        </p:nvPicPr>
        <p:blipFill>
          <a:blip r:embed="rId3" cstate="screen">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94319" y="5936036"/>
            <a:ext cx="1078582" cy="739028"/>
          </a:xfrm>
          <a:prstGeom prst="rect">
            <a:avLst/>
          </a:prstGeom>
        </p:spPr>
      </p:pic>
      <p:sp>
        <p:nvSpPr>
          <p:cNvPr id="9" name="Rektangel 8">
            <a:extLst>
              <a:ext uri="{FF2B5EF4-FFF2-40B4-BE49-F238E27FC236}">
                <a16:creationId xmlns:a16="http://schemas.microsoft.com/office/drawing/2014/main" id="{1ADE350E-F45F-4746-ADF9-614D87154149}"/>
              </a:ext>
            </a:extLst>
          </p:cNvPr>
          <p:cNvSpPr/>
          <p:nvPr userDrawn="1"/>
        </p:nvSpPr>
        <p:spPr>
          <a:xfrm>
            <a:off x="-1" y="1660992"/>
            <a:ext cx="5979516" cy="297517"/>
          </a:xfrm>
          <a:prstGeom prst="rect">
            <a:avLst/>
          </a:prstGeom>
          <a:solidFill>
            <a:srgbClr val="BF1D3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da-DK" sz="1600" b="0" i="0" u="none" strike="noStrike" cap="none" spc="0" normalizeH="0" baseline="0">
              <a:ln>
                <a:noFill/>
              </a:ln>
              <a:solidFill>
                <a:srgbClr val="FFFFFF"/>
              </a:solidFill>
              <a:effectLst/>
              <a:uFillTx/>
              <a:latin typeface="+mn-lt"/>
              <a:ea typeface="+mn-ea"/>
              <a:cs typeface="+mn-cs"/>
              <a:sym typeface="Inter"/>
            </a:endParaRPr>
          </a:p>
        </p:txBody>
      </p:sp>
      <p:pic>
        <p:nvPicPr>
          <p:cNvPr id="12" name="Billede 11">
            <a:extLst>
              <a:ext uri="{FF2B5EF4-FFF2-40B4-BE49-F238E27FC236}">
                <a16:creationId xmlns:a16="http://schemas.microsoft.com/office/drawing/2014/main" id="{45601FB5-978F-4227-B300-0F204951B99D}"/>
              </a:ext>
            </a:extLst>
          </p:cNvPr>
          <p:cNvPicPr>
            <a:picLocks noChangeAspect="1"/>
          </p:cNvPicPr>
          <p:nvPr userDrawn="1"/>
        </p:nvPicPr>
        <p:blipFill>
          <a:blip r:embed="rId2"/>
          <a:stretch>
            <a:fillRect/>
          </a:stretch>
        </p:blipFill>
        <p:spPr>
          <a:xfrm>
            <a:off x="529431" y="462337"/>
            <a:ext cx="557164" cy="425316"/>
          </a:xfrm>
          <a:prstGeom prst="rect">
            <a:avLst/>
          </a:prstGeom>
        </p:spPr>
      </p:pic>
      <p:pic>
        <p:nvPicPr>
          <p:cNvPr id="13" name="Grafik 12">
            <a:extLst>
              <a:ext uri="{FF2B5EF4-FFF2-40B4-BE49-F238E27FC236}">
                <a16:creationId xmlns:a16="http://schemas.microsoft.com/office/drawing/2014/main" id="{96875C5C-B9F4-42EE-AF1F-982FDB36048B}"/>
              </a:ext>
            </a:extLst>
          </p:cNvPr>
          <p:cNvPicPr>
            <a:picLocks noChangeAspect="1"/>
          </p:cNvPicPr>
          <p:nvPr userDrawn="1"/>
        </p:nvPicPr>
        <p:blipFill>
          <a:blip r:embed="rId3" cstate="screen">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516463510"/>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Bundbillede inkl tekst">
    <p:spTree>
      <p:nvGrpSpPr>
        <p:cNvPr id="1" name=""/>
        <p:cNvGrpSpPr/>
        <p:nvPr/>
      </p:nvGrpSpPr>
      <p:grpSpPr>
        <a:xfrm>
          <a:off x="0" y="0"/>
          <a:ext cx="0" cy="0"/>
          <a:chOff x="0" y="0"/>
          <a:chExt cx="0" cy="0"/>
        </a:xfrm>
      </p:grpSpPr>
      <p:sp>
        <p:nvSpPr>
          <p:cNvPr id="363" name="Shape 363"/>
          <p:cNvSpPr>
            <a:spLocks noGrp="1"/>
          </p:cNvSpPr>
          <p:nvPr>
            <p:ph type="pic" sz="half" idx="13" hasCustomPrompt="1"/>
          </p:nvPr>
        </p:nvSpPr>
        <p:spPr>
          <a:xfrm>
            <a:off x="-1" y="4574192"/>
            <a:ext cx="12192100" cy="2283809"/>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dirty="0"/>
              <a:t>Billede</a:t>
            </a:r>
          </a:p>
        </p:txBody>
      </p:sp>
      <p:pic>
        <p:nvPicPr>
          <p:cNvPr id="5" name="Grafik 4">
            <a:extLst>
              <a:ext uri="{FF2B5EF4-FFF2-40B4-BE49-F238E27FC236}">
                <a16:creationId xmlns:a16="http://schemas.microsoft.com/office/drawing/2014/main" id="{9CF7E11F-8BBD-8B41-8B62-7874A92A0F73}"/>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93488" y="3685771"/>
            <a:ext cx="1078582" cy="739028"/>
          </a:xfrm>
          <a:prstGeom prst="rect">
            <a:avLst/>
          </a:prstGeom>
        </p:spPr>
      </p:pic>
      <p:sp>
        <p:nvSpPr>
          <p:cNvPr id="3" name="Pladsholder til tekst 2">
            <a:extLst>
              <a:ext uri="{FF2B5EF4-FFF2-40B4-BE49-F238E27FC236}">
                <a16:creationId xmlns:a16="http://schemas.microsoft.com/office/drawing/2014/main" id="{A1911D3D-DDBD-C94F-9AA3-4432C9E16FFA}"/>
              </a:ext>
            </a:extLst>
          </p:cNvPr>
          <p:cNvSpPr>
            <a:spLocks noGrp="1"/>
          </p:cNvSpPr>
          <p:nvPr>
            <p:ph type="body" sz="quarter" idx="14" hasCustomPrompt="1"/>
          </p:nvPr>
        </p:nvSpPr>
        <p:spPr>
          <a:xfrm>
            <a:off x="6096000" y="0"/>
            <a:ext cx="5376069" cy="3807995"/>
          </a:xfrm>
        </p:spPr>
        <p:txBody>
          <a:bodyPr anchor="ctr">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lnSpc>
                <a:spcPct val="100000"/>
              </a:lnSpc>
              <a:buFontTx/>
              <a:buNone/>
              <a:defRPr sz="1800"/>
            </a:lvl4pPr>
            <a:lvl5pPr marL="1270000" indent="0">
              <a:lnSpc>
                <a:spcPct val="100000"/>
              </a:lnSpc>
              <a:buFontTx/>
              <a:buNone/>
              <a:defRPr sz="1800"/>
            </a:lvl5pPr>
          </a:lstStyle>
          <a:p>
            <a:pPr lvl="0"/>
            <a:r>
              <a:rPr lang="da-DK" dirty="0"/>
              <a:t>Tekst</a:t>
            </a:r>
          </a:p>
        </p:txBody>
      </p:sp>
      <p:sp>
        <p:nvSpPr>
          <p:cNvPr id="8" name="Pladsholder til tekst 7">
            <a:extLst>
              <a:ext uri="{FF2B5EF4-FFF2-40B4-BE49-F238E27FC236}">
                <a16:creationId xmlns:a16="http://schemas.microsoft.com/office/drawing/2014/main" id="{0C1AE130-65CC-A94E-B37E-44ADE807144F}"/>
              </a:ext>
            </a:extLst>
          </p:cNvPr>
          <p:cNvSpPr>
            <a:spLocks noGrp="1"/>
          </p:cNvSpPr>
          <p:nvPr>
            <p:ph type="body" sz="quarter" idx="15" hasCustomPrompt="1"/>
          </p:nvPr>
        </p:nvSpPr>
        <p:spPr>
          <a:xfrm>
            <a:off x="890587" y="0"/>
            <a:ext cx="4171270" cy="3807995"/>
          </a:xfrm>
        </p:spPr>
        <p:txBody>
          <a:bodyPr anchor="ctr">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pic>
        <p:nvPicPr>
          <p:cNvPr id="6" name="Grafik 5">
            <a:extLst>
              <a:ext uri="{FF2B5EF4-FFF2-40B4-BE49-F238E27FC236}">
                <a16:creationId xmlns:a16="http://schemas.microsoft.com/office/drawing/2014/main" id="{F12C3611-314D-490F-B0ED-D18F39CCEFB7}"/>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93488" y="3685771"/>
            <a:ext cx="1078582" cy="739028"/>
          </a:xfrm>
          <a:prstGeom prst="rect">
            <a:avLst/>
          </a:prstGeom>
        </p:spPr>
      </p:pic>
    </p:spTree>
    <p:extLst>
      <p:ext uri="{BB962C8B-B14F-4D97-AF65-F5344CB8AC3E}">
        <p14:creationId xmlns:p14="http://schemas.microsoft.com/office/powerpoint/2010/main" val="2815567937"/>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4 x logoer">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A1911D3D-DDBD-C94F-9AA3-4432C9E16FFA}"/>
              </a:ext>
            </a:extLst>
          </p:cNvPr>
          <p:cNvSpPr>
            <a:spLocks noGrp="1"/>
          </p:cNvSpPr>
          <p:nvPr>
            <p:ph type="body" sz="quarter" idx="14" hasCustomPrompt="1"/>
          </p:nvPr>
        </p:nvSpPr>
        <p:spPr>
          <a:xfrm>
            <a:off x="5787232" y="764006"/>
            <a:ext cx="5793711" cy="2283809"/>
          </a:xfrm>
        </p:spPr>
        <p:txBody>
          <a:bodyPr numCol="1" anchor="t">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buFontTx/>
              <a:buNone/>
              <a:defRPr sz="1800"/>
            </a:lvl4pPr>
            <a:lvl5pPr marL="1270000" indent="0">
              <a:buFontTx/>
              <a:buNone/>
              <a:defRPr sz="1800"/>
            </a:lvl5pPr>
          </a:lstStyle>
          <a:p>
            <a:pPr lvl="0"/>
            <a:r>
              <a:rPr lang="da-DK" dirty="0"/>
              <a:t>Tekst</a:t>
            </a:r>
          </a:p>
        </p:txBody>
      </p:sp>
      <p:sp>
        <p:nvSpPr>
          <p:cNvPr id="8" name="Pladsholder til tekst 7">
            <a:extLst>
              <a:ext uri="{FF2B5EF4-FFF2-40B4-BE49-F238E27FC236}">
                <a16:creationId xmlns:a16="http://schemas.microsoft.com/office/drawing/2014/main" id="{0C1AE130-65CC-A94E-B37E-44ADE807144F}"/>
              </a:ext>
            </a:extLst>
          </p:cNvPr>
          <p:cNvSpPr>
            <a:spLocks noGrp="1"/>
          </p:cNvSpPr>
          <p:nvPr>
            <p:ph type="body" sz="quarter" idx="15" hasCustomPrompt="1"/>
          </p:nvPr>
        </p:nvSpPr>
        <p:spPr>
          <a:xfrm>
            <a:off x="890588" y="764005"/>
            <a:ext cx="4162425" cy="2283809"/>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sp>
        <p:nvSpPr>
          <p:cNvPr id="4" name="Pladsholder til billede 3">
            <a:extLst>
              <a:ext uri="{FF2B5EF4-FFF2-40B4-BE49-F238E27FC236}">
                <a16:creationId xmlns:a16="http://schemas.microsoft.com/office/drawing/2014/main" id="{34049D45-D6C1-9C41-8791-43334836661E}"/>
              </a:ext>
            </a:extLst>
          </p:cNvPr>
          <p:cNvSpPr>
            <a:spLocks noGrp="1"/>
          </p:cNvSpPr>
          <p:nvPr>
            <p:ph type="pic" sz="quarter" idx="16" hasCustomPrompt="1"/>
          </p:nvPr>
        </p:nvSpPr>
        <p:spPr>
          <a:xfrm>
            <a:off x="890588" y="3618659"/>
            <a:ext cx="1935163" cy="1540081"/>
          </a:xfrm>
        </p:spPr>
        <p:txBody>
          <a:bodyPr anchor="t" anchorCtr="0"/>
          <a:lstStyle>
            <a:lvl1pPr marL="0" indent="0">
              <a:buFontTx/>
              <a:buNone/>
              <a:defRPr/>
            </a:lvl1pPr>
          </a:lstStyle>
          <a:p>
            <a:r>
              <a:rPr lang="da-DK" noProof="0"/>
              <a:t>Logo</a:t>
            </a:r>
          </a:p>
        </p:txBody>
      </p:sp>
      <p:sp>
        <p:nvSpPr>
          <p:cNvPr id="10" name="Pladsholder til billede 3">
            <a:extLst>
              <a:ext uri="{FF2B5EF4-FFF2-40B4-BE49-F238E27FC236}">
                <a16:creationId xmlns:a16="http://schemas.microsoft.com/office/drawing/2014/main" id="{61289691-A219-2942-B2B2-B96322C82A49}"/>
              </a:ext>
            </a:extLst>
          </p:cNvPr>
          <p:cNvSpPr>
            <a:spLocks noGrp="1"/>
          </p:cNvSpPr>
          <p:nvPr>
            <p:ph type="pic" sz="quarter" idx="17" hasCustomPrompt="1"/>
          </p:nvPr>
        </p:nvSpPr>
        <p:spPr>
          <a:xfrm>
            <a:off x="3808985" y="3618660"/>
            <a:ext cx="1935163" cy="1540081"/>
          </a:xfrm>
        </p:spPr>
        <p:txBody>
          <a:bodyPr anchor="t" anchorCtr="0"/>
          <a:lstStyle>
            <a:lvl1pPr marL="0" indent="0">
              <a:buFontTx/>
              <a:buNone/>
              <a:defRPr/>
            </a:lvl1pPr>
          </a:lstStyle>
          <a:p>
            <a:r>
              <a:rPr lang="da-DK" noProof="0"/>
              <a:t>Logo</a:t>
            </a:r>
          </a:p>
        </p:txBody>
      </p:sp>
      <p:sp>
        <p:nvSpPr>
          <p:cNvPr id="11" name="Pladsholder til billede 3">
            <a:extLst>
              <a:ext uri="{FF2B5EF4-FFF2-40B4-BE49-F238E27FC236}">
                <a16:creationId xmlns:a16="http://schemas.microsoft.com/office/drawing/2014/main" id="{13A1039C-C693-9846-8ADC-41BDF687913E}"/>
              </a:ext>
            </a:extLst>
          </p:cNvPr>
          <p:cNvSpPr>
            <a:spLocks noGrp="1"/>
          </p:cNvSpPr>
          <p:nvPr>
            <p:ph type="pic" sz="quarter" idx="18" hasCustomPrompt="1"/>
          </p:nvPr>
        </p:nvSpPr>
        <p:spPr>
          <a:xfrm>
            <a:off x="6727383" y="3618660"/>
            <a:ext cx="1935163" cy="1540081"/>
          </a:xfrm>
        </p:spPr>
        <p:txBody>
          <a:bodyPr anchor="t" anchorCtr="0"/>
          <a:lstStyle>
            <a:lvl1pPr marL="0" indent="0">
              <a:buFontTx/>
              <a:buNone/>
              <a:defRPr/>
            </a:lvl1pPr>
          </a:lstStyle>
          <a:p>
            <a:r>
              <a:rPr lang="da-DK" noProof="0"/>
              <a:t>Logo</a:t>
            </a:r>
          </a:p>
        </p:txBody>
      </p:sp>
      <p:sp>
        <p:nvSpPr>
          <p:cNvPr id="12" name="Pladsholder til billede 3">
            <a:extLst>
              <a:ext uri="{FF2B5EF4-FFF2-40B4-BE49-F238E27FC236}">
                <a16:creationId xmlns:a16="http://schemas.microsoft.com/office/drawing/2014/main" id="{9F73B865-7BC6-2441-8568-C365A38BD9B2}"/>
              </a:ext>
            </a:extLst>
          </p:cNvPr>
          <p:cNvSpPr>
            <a:spLocks noGrp="1"/>
          </p:cNvSpPr>
          <p:nvPr>
            <p:ph type="pic" sz="quarter" idx="19" hasCustomPrompt="1"/>
          </p:nvPr>
        </p:nvSpPr>
        <p:spPr>
          <a:xfrm>
            <a:off x="9645780" y="3618659"/>
            <a:ext cx="1935163" cy="1540081"/>
          </a:xfrm>
        </p:spPr>
        <p:txBody>
          <a:bodyPr anchor="t" anchorCtr="0"/>
          <a:lstStyle>
            <a:lvl1pPr marL="0" indent="0">
              <a:buFontTx/>
              <a:buNone/>
              <a:defRPr/>
            </a:lvl1pPr>
          </a:lstStyle>
          <a:p>
            <a:r>
              <a:rPr lang="da-DK" noProof="0"/>
              <a:t>Logo</a:t>
            </a:r>
          </a:p>
        </p:txBody>
      </p:sp>
      <p:pic>
        <p:nvPicPr>
          <p:cNvPr id="15" name="Grafik 14">
            <a:extLst>
              <a:ext uri="{FF2B5EF4-FFF2-40B4-BE49-F238E27FC236}">
                <a16:creationId xmlns:a16="http://schemas.microsoft.com/office/drawing/2014/main" id="{E4D993BB-0B92-C741-BEE4-4E02CA1E45D5}"/>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9" name="Grafik 8">
            <a:extLst>
              <a:ext uri="{FF2B5EF4-FFF2-40B4-BE49-F238E27FC236}">
                <a16:creationId xmlns:a16="http://schemas.microsoft.com/office/drawing/2014/main" id="{E8BFFB5D-0A7C-4636-9369-2D4DA42872E2}"/>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3069330583"/>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Topbillede inkl tekst">
    <p:spTree>
      <p:nvGrpSpPr>
        <p:cNvPr id="1" name=""/>
        <p:cNvGrpSpPr/>
        <p:nvPr/>
      </p:nvGrpSpPr>
      <p:grpSpPr>
        <a:xfrm>
          <a:off x="0" y="0"/>
          <a:ext cx="0" cy="0"/>
          <a:chOff x="0" y="0"/>
          <a:chExt cx="0" cy="0"/>
        </a:xfrm>
      </p:grpSpPr>
      <p:sp>
        <p:nvSpPr>
          <p:cNvPr id="363" name="Shape 363"/>
          <p:cNvSpPr>
            <a:spLocks noGrp="1"/>
          </p:cNvSpPr>
          <p:nvPr>
            <p:ph type="pic" sz="half" idx="13" hasCustomPrompt="1"/>
          </p:nvPr>
        </p:nvSpPr>
        <p:spPr>
          <a:xfrm>
            <a:off x="-1" y="-17631"/>
            <a:ext cx="12192100" cy="2283809"/>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a:t>Billede</a:t>
            </a:r>
          </a:p>
        </p:txBody>
      </p:sp>
      <p:sp>
        <p:nvSpPr>
          <p:cNvPr id="3" name="Pladsholder til tekst 2">
            <a:extLst>
              <a:ext uri="{FF2B5EF4-FFF2-40B4-BE49-F238E27FC236}">
                <a16:creationId xmlns:a16="http://schemas.microsoft.com/office/drawing/2014/main" id="{A1911D3D-DDBD-C94F-9AA3-4432C9E16FFA}"/>
              </a:ext>
            </a:extLst>
          </p:cNvPr>
          <p:cNvSpPr>
            <a:spLocks noGrp="1"/>
          </p:cNvSpPr>
          <p:nvPr>
            <p:ph type="body" sz="quarter" idx="14" hasCustomPrompt="1"/>
          </p:nvPr>
        </p:nvSpPr>
        <p:spPr>
          <a:xfrm>
            <a:off x="5787232" y="2881344"/>
            <a:ext cx="5597049" cy="3043990"/>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lnSpc>
                <a:spcPct val="100000"/>
              </a:lnSpc>
              <a:buFontTx/>
              <a:buNone/>
              <a:defRPr sz="1800"/>
            </a:lvl4pPr>
            <a:lvl5pPr marL="1270000" indent="0">
              <a:lnSpc>
                <a:spcPct val="100000"/>
              </a:lnSpc>
              <a:buFontTx/>
              <a:buNone/>
              <a:defRPr sz="1800"/>
            </a:lvl5pPr>
          </a:lstStyle>
          <a:p>
            <a:pPr lvl="0"/>
            <a:r>
              <a:rPr lang="da-DK" dirty="0"/>
              <a:t>Tekst</a:t>
            </a:r>
          </a:p>
        </p:txBody>
      </p:sp>
      <p:sp>
        <p:nvSpPr>
          <p:cNvPr id="8" name="Pladsholder til tekst 7">
            <a:extLst>
              <a:ext uri="{FF2B5EF4-FFF2-40B4-BE49-F238E27FC236}">
                <a16:creationId xmlns:a16="http://schemas.microsoft.com/office/drawing/2014/main" id="{0C1AE130-65CC-A94E-B37E-44ADE807144F}"/>
              </a:ext>
            </a:extLst>
          </p:cNvPr>
          <p:cNvSpPr>
            <a:spLocks noGrp="1"/>
          </p:cNvSpPr>
          <p:nvPr>
            <p:ph type="body" sz="quarter" idx="15" hasCustomPrompt="1"/>
          </p:nvPr>
        </p:nvSpPr>
        <p:spPr>
          <a:xfrm>
            <a:off x="890588" y="2881344"/>
            <a:ext cx="4162425" cy="3043990"/>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pic>
        <p:nvPicPr>
          <p:cNvPr id="10" name="Grafik 9">
            <a:extLst>
              <a:ext uri="{FF2B5EF4-FFF2-40B4-BE49-F238E27FC236}">
                <a16:creationId xmlns:a16="http://schemas.microsoft.com/office/drawing/2014/main" id="{52892C5F-5B50-744E-BFEF-CEEF34C5AAC9}"/>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6" name="Grafik 5">
            <a:extLst>
              <a:ext uri="{FF2B5EF4-FFF2-40B4-BE49-F238E27FC236}">
                <a16:creationId xmlns:a16="http://schemas.microsoft.com/office/drawing/2014/main" id="{8EF6022A-9D1A-499C-98BE-57A6E8914588}"/>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3623600892"/>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opbillede blå bg">
    <p:bg>
      <p:bgPr>
        <a:solidFill>
          <a:srgbClr val="004F9B"/>
        </a:solidFill>
        <a:effectLst/>
      </p:bgPr>
    </p:bg>
    <p:spTree>
      <p:nvGrpSpPr>
        <p:cNvPr id="1" name=""/>
        <p:cNvGrpSpPr/>
        <p:nvPr/>
      </p:nvGrpSpPr>
      <p:grpSpPr>
        <a:xfrm>
          <a:off x="0" y="0"/>
          <a:ext cx="0" cy="0"/>
          <a:chOff x="0" y="0"/>
          <a:chExt cx="0" cy="0"/>
        </a:xfrm>
      </p:grpSpPr>
      <p:sp>
        <p:nvSpPr>
          <p:cNvPr id="363" name="Shape 363"/>
          <p:cNvSpPr>
            <a:spLocks noGrp="1"/>
          </p:cNvSpPr>
          <p:nvPr>
            <p:ph type="pic" sz="half" idx="13" hasCustomPrompt="1"/>
          </p:nvPr>
        </p:nvSpPr>
        <p:spPr>
          <a:xfrm>
            <a:off x="-1" y="-17631"/>
            <a:ext cx="12192100" cy="1732131"/>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a:t>Billede</a:t>
            </a:r>
          </a:p>
        </p:txBody>
      </p:sp>
      <p:sp>
        <p:nvSpPr>
          <p:cNvPr id="3" name="Pladsholder til tekst 2">
            <a:extLst>
              <a:ext uri="{FF2B5EF4-FFF2-40B4-BE49-F238E27FC236}">
                <a16:creationId xmlns:a16="http://schemas.microsoft.com/office/drawing/2014/main" id="{A1911D3D-DDBD-C94F-9AA3-4432C9E16FFA}"/>
              </a:ext>
            </a:extLst>
          </p:cNvPr>
          <p:cNvSpPr>
            <a:spLocks noGrp="1"/>
          </p:cNvSpPr>
          <p:nvPr>
            <p:ph type="body" sz="quarter" idx="14" hasCustomPrompt="1"/>
          </p:nvPr>
        </p:nvSpPr>
        <p:spPr>
          <a:xfrm>
            <a:off x="5787232" y="2599404"/>
            <a:ext cx="5597049" cy="3043990"/>
          </a:xfrm>
        </p:spPr>
        <p:txBody>
          <a:bodyPr anchor="t">
            <a:noAutofit/>
          </a:bodyPr>
          <a:lstStyle>
            <a:lvl1pPr marL="0" indent="0">
              <a:lnSpc>
                <a:spcPct val="100000"/>
              </a:lnSpc>
              <a:buFontTx/>
              <a:buNone/>
              <a:defRPr sz="1800">
                <a:solidFill>
                  <a:srgbClr val="EFEFEF"/>
                </a:solidFill>
              </a:defRPr>
            </a:lvl1pPr>
            <a:lvl2pPr marL="317500" indent="0">
              <a:lnSpc>
                <a:spcPct val="100000"/>
              </a:lnSpc>
              <a:buFontTx/>
              <a:buNone/>
              <a:defRPr sz="1800">
                <a:solidFill>
                  <a:srgbClr val="EFEFEF"/>
                </a:solidFill>
              </a:defRPr>
            </a:lvl2pPr>
            <a:lvl3pPr marL="635000" indent="0">
              <a:lnSpc>
                <a:spcPct val="100000"/>
              </a:lnSpc>
              <a:buFontTx/>
              <a:buNone/>
              <a:defRPr sz="1800">
                <a:solidFill>
                  <a:srgbClr val="EFEFEF"/>
                </a:solidFill>
              </a:defRPr>
            </a:lvl3pPr>
            <a:lvl4pPr marL="952500" indent="0">
              <a:lnSpc>
                <a:spcPct val="100000"/>
              </a:lnSpc>
              <a:buFontTx/>
              <a:buNone/>
              <a:defRPr sz="1800">
                <a:solidFill>
                  <a:srgbClr val="EFEFEF"/>
                </a:solidFill>
              </a:defRPr>
            </a:lvl4pPr>
            <a:lvl5pPr marL="1270000" indent="0">
              <a:lnSpc>
                <a:spcPct val="100000"/>
              </a:lnSpc>
              <a:buFontTx/>
              <a:buNone/>
              <a:defRPr sz="1800">
                <a:solidFill>
                  <a:srgbClr val="EFEFEF"/>
                </a:solidFill>
              </a:defRPr>
            </a:lvl5pPr>
          </a:lstStyle>
          <a:p>
            <a:pPr lvl="0"/>
            <a:r>
              <a:rPr lang="da-DK" dirty="0"/>
              <a:t>Tekst</a:t>
            </a:r>
          </a:p>
        </p:txBody>
      </p:sp>
      <p:sp>
        <p:nvSpPr>
          <p:cNvPr id="8" name="Pladsholder til tekst 7">
            <a:extLst>
              <a:ext uri="{FF2B5EF4-FFF2-40B4-BE49-F238E27FC236}">
                <a16:creationId xmlns:a16="http://schemas.microsoft.com/office/drawing/2014/main" id="{0C1AE130-65CC-A94E-B37E-44ADE807144F}"/>
              </a:ext>
            </a:extLst>
          </p:cNvPr>
          <p:cNvSpPr>
            <a:spLocks noGrp="1"/>
          </p:cNvSpPr>
          <p:nvPr>
            <p:ph type="body" sz="quarter" idx="15" hasCustomPrompt="1"/>
          </p:nvPr>
        </p:nvSpPr>
        <p:spPr>
          <a:xfrm>
            <a:off x="890588" y="2599404"/>
            <a:ext cx="4162425" cy="3043990"/>
          </a:xfrm>
        </p:spPr>
        <p:txBody>
          <a:bodyPr anchor="t">
            <a:noAutofit/>
          </a:bodyPr>
          <a:lstStyle>
            <a:lvl1pPr marL="0" indent="0">
              <a:lnSpc>
                <a:spcPct val="100000"/>
              </a:lnSpc>
              <a:buNone/>
              <a:defRPr sz="3600" b="1" spc="-75">
                <a:solidFill>
                  <a:srgbClr val="EFEFEF"/>
                </a:solidFill>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pic>
        <p:nvPicPr>
          <p:cNvPr id="10" name="Grafik 9">
            <a:extLst>
              <a:ext uri="{FF2B5EF4-FFF2-40B4-BE49-F238E27FC236}">
                <a16:creationId xmlns:a16="http://schemas.microsoft.com/office/drawing/2014/main" id="{A27B2473-E55F-CB4B-A6AE-F9C25D36075E}"/>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6" name="Grafik 5">
            <a:extLst>
              <a:ext uri="{FF2B5EF4-FFF2-40B4-BE49-F238E27FC236}">
                <a16:creationId xmlns:a16="http://schemas.microsoft.com/office/drawing/2014/main" id="{8E84BAD3-8D0F-4B9C-BBA3-86C0242CD5CF}"/>
              </a:ext>
            </a:extLst>
          </p:cNvPr>
          <p:cNvPicPr>
            <a:picLocks noChangeAspect="1"/>
          </p:cNvPicPr>
          <p:nvPr userDrawn="1"/>
        </p:nvPicPr>
        <p:blipFill>
          <a:blip r:embed="rId4" cstate="screen">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798035533"/>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Breaker rød">
    <p:bg>
      <p:bgPr>
        <a:solidFill>
          <a:srgbClr val="BF1D30"/>
        </a:solidFill>
        <a:effectLst/>
      </p:bgPr>
    </p:bg>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829F0774-8D55-EC4E-A487-FF50EA773907}"/>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
        <p:nvSpPr>
          <p:cNvPr id="6" name="Pladsholder til tekst 7">
            <a:extLst>
              <a:ext uri="{FF2B5EF4-FFF2-40B4-BE49-F238E27FC236}">
                <a16:creationId xmlns:a16="http://schemas.microsoft.com/office/drawing/2014/main" id="{6E9038A7-8A2F-2C49-ADD6-8A569374B7D8}"/>
              </a:ext>
            </a:extLst>
          </p:cNvPr>
          <p:cNvSpPr>
            <a:spLocks noGrp="1"/>
          </p:cNvSpPr>
          <p:nvPr>
            <p:ph type="body" sz="quarter" idx="15" hasCustomPrompt="1"/>
          </p:nvPr>
        </p:nvSpPr>
        <p:spPr>
          <a:xfrm>
            <a:off x="890587" y="1547846"/>
            <a:ext cx="9353551" cy="2274295"/>
          </a:xfrm>
        </p:spPr>
        <p:txBody>
          <a:bodyPr anchor="ctr">
            <a:noAutofit/>
          </a:bodyPr>
          <a:lstStyle>
            <a:lvl1pPr marL="0" indent="0">
              <a:lnSpc>
                <a:spcPct val="100000"/>
              </a:lnSpc>
              <a:buNone/>
              <a:defRPr sz="4800" b="1" spc="-75">
                <a:solidFill>
                  <a:srgbClr val="FFFFFF"/>
                </a:solidFill>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sp>
        <p:nvSpPr>
          <p:cNvPr id="7" name="Pladsholder til tekst 2">
            <a:extLst>
              <a:ext uri="{FF2B5EF4-FFF2-40B4-BE49-F238E27FC236}">
                <a16:creationId xmlns:a16="http://schemas.microsoft.com/office/drawing/2014/main" id="{30FE3656-0BE5-F546-BFC1-A5E7AE968A7F}"/>
              </a:ext>
            </a:extLst>
          </p:cNvPr>
          <p:cNvSpPr>
            <a:spLocks noGrp="1"/>
          </p:cNvSpPr>
          <p:nvPr>
            <p:ph type="body" sz="quarter" idx="14" hasCustomPrompt="1"/>
          </p:nvPr>
        </p:nvSpPr>
        <p:spPr>
          <a:xfrm>
            <a:off x="890587" y="3822141"/>
            <a:ext cx="8014874" cy="1570045"/>
          </a:xfrm>
        </p:spPr>
        <p:txBody>
          <a:bodyPr anchor="t">
            <a:noAutofit/>
          </a:bodyPr>
          <a:lstStyle>
            <a:lvl1pPr marL="0" indent="0">
              <a:lnSpc>
                <a:spcPct val="100000"/>
              </a:lnSpc>
              <a:buFontTx/>
              <a:buNone/>
              <a:defRPr sz="1800">
                <a:solidFill>
                  <a:srgbClr val="EFEFEF"/>
                </a:solidFill>
              </a:defRPr>
            </a:lvl1pPr>
            <a:lvl2pPr marL="317500" indent="0">
              <a:lnSpc>
                <a:spcPct val="100000"/>
              </a:lnSpc>
              <a:buFontTx/>
              <a:buNone/>
              <a:defRPr sz="1800">
                <a:solidFill>
                  <a:srgbClr val="EFEFEF"/>
                </a:solidFill>
              </a:defRPr>
            </a:lvl2pPr>
            <a:lvl3pPr marL="635000" indent="0">
              <a:lnSpc>
                <a:spcPct val="100000"/>
              </a:lnSpc>
              <a:buFontTx/>
              <a:buNone/>
              <a:defRPr sz="1800">
                <a:solidFill>
                  <a:srgbClr val="EFEFEF"/>
                </a:solidFill>
              </a:defRPr>
            </a:lvl3pPr>
            <a:lvl4pPr marL="952500" indent="0">
              <a:lnSpc>
                <a:spcPct val="100000"/>
              </a:lnSpc>
              <a:buFontTx/>
              <a:buNone/>
              <a:defRPr sz="1800">
                <a:solidFill>
                  <a:srgbClr val="EFEFEF"/>
                </a:solidFill>
              </a:defRPr>
            </a:lvl4pPr>
            <a:lvl5pPr marL="1270000" indent="0">
              <a:lnSpc>
                <a:spcPct val="100000"/>
              </a:lnSpc>
              <a:buFontTx/>
              <a:buNone/>
              <a:defRPr sz="1800">
                <a:solidFill>
                  <a:srgbClr val="EFEFEF"/>
                </a:solidFill>
              </a:defRPr>
            </a:lvl5pPr>
          </a:lstStyle>
          <a:p>
            <a:pPr lvl="0"/>
            <a:r>
              <a:rPr lang="da-DK" dirty="0"/>
              <a:t>Tekst</a:t>
            </a:r>
          </a:p>
        </p:txBody>
      </p:sp>
      <p:pic>
        <p:nvPicPr>
          <p:cNvPr id="5" name="Grafik 4">
            <a:extLst>
              <a:ext uri="{FF2B5EF4-FFF2-40B4-BE49-F238E27FC236}">
                <a16:creationId xmlns:a16="http://schemas.microsoft.com/office/drawing/2014/main" id="{B74877DB-ACD5-4D80-8B4C-718B4337C95F}"/>
              </a:ext>
            </a:extLst>
          </p:cNvPr>
          <p:cNvPicPr>
            <a:picLocks noChangeAspect="1"/>
          </p:cNvPicPr>
          <p:nvPr userDrawn="1"/>
        </p:nvPicPr>
        <p:blipFill>
          <a:blip r:embed="rId4" cstate="screen">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3109700461"/>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Breaker blå">
    <p:bg>
      <p:bgPr>
        <a:solidFill>
          <a:srgbClr val="004F9B"/>
        </a:solidFill>
        <a:effectLst/>
      </p:bgPr>
    </p:bg>
    <p:spTree>
      <p:nvGrpSpPr>
        <p:cNvPr id="1" name=""/>
        <p:cNvGrpSpPr/>
        <p:nvPr/>
      </p:nvGrpSpPr>
      <p:grpSpPr>
        <a:xfrm>
          <a:off x="0" y="0"/>
          <a:ext cx="0" cy="0"/>
          <a:chOff x="0" y="0"/>
          <a:chExt cx="0" cy="0"/>
        </a:xfrm>
      </p:grpSpPr>
      <p:sp>
        <p:nvSpPr>
          <p:cNvPr id="8" name="Pladsholder til tekst 7">
            <a:extLst>
              <a:ext uri="{FF2B5EF4-FFF2-40B4-BE49-F238E27FC236}">
                <a16:creationId xmlns:a16="http://schemas.microsoft.com/office/drawing/2014/main" id="{0C1AE130-65CC-A94E-B37E-44ADE807144F}"/>
              </a:ext>
            </a:extLst>
          </p:cNvPr>
          <p:cNvSpPr>
            <a:spLocks noGrp="1"/>
          </p:cNvSpPr>
          <p:nvPr>
            <p:ph type="body" sz="quarter" idx="15" hasCustomPrompt="1"/>
          </p:nvPr>
        </p:nvSpPr>
        <p:spPr>
          <a:xfrm>
            <a:off x="890587" y="1547846"/>
            <a:ext cx="9353551" cy="2274295"/>
          </a:xfrm>
        </p:spPr>
        <p:txBody>
          <a:bodyPr anchor="ctr">
            <a:noAutofit/>
          </a:bodyPr>
          <a:lstStyle>
            <a:lvl1pPr marL="0" indent="0">
              <a:lnSpc>
                <a:spcPct val="100000"/>
              </a:lnSpc>
              <a:buNone/>
              <a:defRPr sz="4800" b="1" spc="-75">
                <a:solidFill>
                  <a:srgbClr val="FFFFFF"/>
                </a:solidFill>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pic>
        <p:nvPicPr>
          <p:cNvPr id="6" name="Grafik 5">
            <a:extLst>
              <a:ext uri="{FF2B5EF4-FFF2-40B4-BE49-F238E27FC236}">
                <a16:creationId xmlns:a16="http://schemas.microsoft.com/office/drawing/2014/main" id="{D15BEFF0-F101-3D46-803B-8651BC08B7DE}"/>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
        <p:nvSpPr>
          <p:cNvPr id="7" name="Pladsholder til tekst 2">
            <a:extLst>
              <a:ext uri="{FF2B5EF4-FFF2-40B4-BE49-F238E27FC236}">
                <a16:creationId xmlns:a16="http://schemas.microsoft.com/office/drawing/2014/main" id="{5ED7F8F1-02B6-3546-A24A-CC85B4820944}"/>
              </a:ext>
            </a:extLst>
          </p:cNvPr>
          <p:cNvSpPr>
            <a:spLocks noGrp="1"/>
          </p:cNvSpPr>
          <p:nvPr>
            <p:ph type="body" sz="quarter" idx="14" hasCustomPrompt="1"/>
          </p:nvPr>
        </p:nvSpPr>
        <p:spPr>
          <a:xfrm>
            <a:off x="890587" y="3822141"/>
            <a:ext cx="8014874" cy="1570045"/>
          </a:xfrm>
        </p:spPr>
        <p:txBody>
          <a:bodyPr anchor="t">
            <a:noAutofit/>
          </a:bodyPr>
          <a:lstStyle>
            <a:lvl1pPr marL="0" indent="0">
              <a:lnSpc>
                <a:spcPct val="100000"/>
              </a:lnSpc>
              <a:buFontTx/>
              <a:buNone/>
              <a:defRPr sz="1800">
                <a:solidFill>
                  <a:srgbClr val="EFEFEF"/>
                </a:solidFill>
              </a:defRPr>
            </a:lvl1pPr>
            <a:lvl2pPr marL="317500" indent="0">
              <a:lnSpc>
                <a:spcPct val="100000"/>
              </a:lnSpc>
              <a:buFontTx/>
              <a:buNone/>
              <a:defRPr sz="1800">
                <a:solidFill>
                  <a:srgbClr val="EFEFEF"/>
                </a:solidFill>
              </a:defRPr>
            </a:lvl2pPr>
            <a:lvl3pPr marL="635000" indent="0">
              <a:lnSpc>
                <a:spcPct val="100000"/>
              </a:lnSpc>
              <a:buFontTx/>
              <a:buNone/>
              <a:defRPr sz="1800">
                <a:solidFill>
                  <a:srgbClr val="EFEFEF"/>
                </a:solidFill>
              </a:defRPr>
            </a:lvl3pPr>
            <a:lvl4pPr marL="952500" indent="0">
              <a:lnSpc>
                <a:spcPct val="100000"/>
              </a:lnSpc>
              <a:buFontTx/>
              <a:buNone/>
              <a:defRPr sz="1800">
                <a:solidFill>
                  <a:srgbClr val="EFEFEF"/>
                </a:solidFill>
              </a:defRPr>
            </a:lvl4pPr>
            <a:lvl5pPr marL="1270000" indent="0">
              <a:lnSpc>
                <a:spcPct val="100000"/>
              </a:lnSpc>
              <a:buFontTx/>
              <a:buNone/>
              <a:defRPr sz="1800">
                <a:solidFill>
                  <a:srgbClr val="EFEFEF"/>
                </a:solidFill>
              </a:defRPr>
            </a:lvl5pPr>
          </a:lstStyle>
          <a:p>
            <a:pPr lvl="0"/>
            <a:r>
              <a:rPr lang="da-DK" dirty="0"/>
              <a:t>Tekst</a:t>
            </a:r>
          </a:p>
        </p:txBody>
      </p:sp>
      <p:pic>
        <p:nvPicPr>
          <p:cNvPr id="5" name="Grafik 4">
            <a:extLst>
              <a:ext uri="{FF2B5EF4-FFF2-40B4-BE49-F238E27FC236}">
                <a16:creationId xmlns:a16="http://schemas.microsoft.com/office/drawing/2014/main" id="{19D09EBE-5BE4-43F2-816F-A355DCAE45F9}"/>
              </a:ext>
            </a:extLst>
          </p:cNvPr>
          <p:cNvPicPr>
            <a:picLocks noChangeAspect="1"/>
          </p:cNvPicPr>
          <p:nvPr userDrawn="1"/>
        </p:nvPicPr>
        <p:blipFill>
          <a:blip r:embed="rId4" cstate="screen">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3350270158"/>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x" preserve="1">
  <p:cSld name="Breaker billede">
    <p:spTree>
      <p:nvGrpSpPr>
        <p:cNvPr id="1" name=""/>
        <p:cNvGrpSpPr/>
        <p:nvPr/>
      </p:nvGrpSpPr>
      <p:grpSpPr>
        <a:xfrm>
          <a:off x="0" y="0"/>
          <a:ext cx="0" cy="0"/>
          <a:chOff x="0" y="0"/>
          <a:chExt cx="0" cy="0"/>
        </a:xfrm>
      </p:grpSpPr>
      <p:sp>
        <p:nvSpPr>
          <p:cNvPr id="372" name="Shape 372"/>
          <p:cNvSpPr>
            <a:spLocks noGrp="1"/>
          </p:cNvSpPr>
          <p:nvPr>
            <p:ph type="pic" idx="13" hasCustomPrompt="1"/>
          </p:nvPr>
        </p:nvSpPr>
        <p:spPr>
          <a:xfrm>
            <a:off x="2382" y="0"/>
            <a:ext cx="12187188" cy="6858000"/>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dirty="0"/>
              <a:t>Billede</a:t>
            </a:r>
          </a:p>
        </p:txBody>
      </p:sp>
      <p:pic>
        <p:nvPicPr>
          <p:cNvPr id="6" name="Grafik 5">
            <a:extLst>
              <a:ext uri="{FF2B5EF4-FFF2-40B4-BE49-F238E27FC236}">
                <a16:creationId xmlns:a16="http://schemas.microsoft.com/office/drawing/2014/main" id="{A1299D5D-A6BC-C94C-B887-74AFD825D9C5}"/>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4" name="Grafik 3">
            <a:extLst>
              <a:ext uri="{FF2B5EF4-FFF2-40B4-BE49-F238E27FC236}">
                <a16:creationId xmlns:a16="http://schemas.microsoft.com/office/drawing/2014/main" id="{206F066C-424E-459C-9F0D-F8FA9ACE3D9B}"/>
              </a:ext>
            </a:extLst>
          </p:cNvPr>
          <p:cNvPicPr>
            <a:picLocks noChangeAspect="1"/>
          </p:cNvPicPr>
          <p:nvPr userDrawn="1"/>
        </p:nvPicPr>
        <p:blipFill>
          <a:blip r:embed="rId4" cstate="screen">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3499951051"/>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Venstrebillede inkl tekst">
    <p:spTree>
      <p:nvGrpSpPr>
        <p:cNvPr id="1" name=""/>
        <p:cNvGrpSpPr/>
        <p:nvPr/>
      </p:nvGrpSpPr>
      <p:grpSpPr>
        <a:xfrm>
          <a:off x="0" y="0"/>
          <a:ext cx="0" cy="0"/>
          <a:chOff x="0" y="0"/>
          <a:chExt cx="0" cy="0"/>
        </a:xfrm>
      </p:grpSpPr>
      <p:sp>
        <p:nvSpPr>
          <p:cNvPr id="942" name="Shape 942"/>
          <p:cNvSpPr>
            <a:spLocks noGrp="1"/>
          </p:cNvSpPr>
          <p:nvPr>
            <p:ph type="pic" idx="13" hasCustomPrompt="1"/>
          </p:nvPr>
        </p:nvSpPr>
        <p:spPr>
          <a:xfrm>
            <a:off x="0" y="0"/>
            <a:ext cx="6093173" cy="6857967"/>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a:t>Billede</a:t>
            </a:r>
          </a:p>
        </p:txBody>
      </p:sp>
      <p:sp>
        <p:nvSpPr>
          <p:cNvPr id="5" name="Pladsholder til tekst 2">
            <a:extLst>
              <a:ext uri="{FF2B5EF4-FFF2-40B4-BE49-F238E27FC236}">
                <a16:creationId xmlns:a16="http://schemas.microsoft.com/office/drawing/2014/main" id="{9BC49947-8D74-B04A-9F34-8E6DFC0D7B44}"/>
              </a:ext>
            </a:extLst>
          </p:cNvPr>
          <p:cNvSpPr>
            <a:spLocks noGrp="1"/>
          </p:cNvSpPr>
          <p:nvPr>
            <p:ph type="body" sz="quarter" idx="14" hasCustomPrompt="1"/>
          </p:nvPr>
        </p:nvSpPr>
        <p:spPr>
          <a:xfrm>
            <a:off x="6549273" y="2731168"/>
            <a:ext cx="5121359" cy="3428332"/>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lnSpc>
                <a:spcPct val="100000"/>
              </a:lnSpc>
              <a:buFontTx/>
              <a:buNone/>
              <a:defRPr sz="1800"/>
            </a:lvl4pPr>
            <a:lvl5pPr marL="1270000" indent="0">
              <a:lnSpc>
                <a:spcPct val="100000"/>
              </a:lnSpc>
              <a:buFontTx/>
              <a:buNone/>
              <a:defRPr sz="1800"/>
            </a:lvl5pPr>
          </a:lstStyle>
          <a:p>
            <a:pPr lvl="0"/>
            <a:r>
              <a:rPr lang="da-DK" dirty="0"/>
              <a:t>Tekst</a:t>
            </a:r>
          </a:p>
        </p:txBody>
      </p:sp>
      <p:sp>
        <p:nvSpPr>
          <p:cNvPr id="6" name="Pladsholder til tekst 7">
            <a:extLst>
              <a:ext uri="{FF2B5EF4-FFF2-40B4-BE49-F238E27FC236}">
                <a16:creationId xmlns:a16="http://schemas.microsoft.com/office/drawing/2014/main" id="{071BD3D3-F715-5B41-9155-BD43B6104C9F}"/>
              </a:ext>
            </a:extLst>
          </p:cNvPr>
          <p:cNvSpPr>
            <a:spLocks noGrp="1"/>
          </p:cNvSpPr>
          <p:nvPr>
            <p:ph type="body" sz="quarter" idx="15" hasCustomPrompt="1"/>
          </p:nvPr>
        </p:nvSpPr>
        <p:spPr>
          <a:xfrm>
            <a:off x="6549273" y="431800"/>
            <a:ext cx="5121359" cy="2167397"/>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pic>
        <p:nvPicPr>
          <p:cNvPr id="9" name="Grafik 8">
            <a:extLst>
              <a:ext uri="{FF2B5EF4-FFF2-40B4-BE49-F238E27FC236}">
                <a16:creationId xmlns:a16="http://schemas.microsoft.com/office/drawing/2014/main" id="{EA5D01EC-A99D-2F44-BDD1-C96955020116}"/>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7" name="Grafik 6">
            <a:extLst>
              <a:ext uri="{FF2B5EF4-FFF2-40B4-BE49-F238E27FC236}">
                <a16:creationId xmlns:a16="http://schemas.microsoft.com/office/drawing/2014/main" id="{DE058C95-595B-4908-9200-20DF79FAB8FA}"/>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1956936038"/>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4 billeder inkl tekst">
    <p:bg>
      <p:bgPr>
        <a:solidFill>
          <a:srgbClr val="F5EFE2"/>
        </a:solidFill>
        <a:effectLst/>
      </p:bgPr>
    </p:bg>
    <p:spTree>
      <p:nvGrpSpPr>
        <p:cNvPr id="1" name=""/>
        <p:cNvGrpSpPr/>
        <p:nvPr/>
      </p:nvGrpSpPr>
      <p:grpSpPr>
        <a:xfrm>
          <a:off x="0" y="0"/>
          <a:ext cx="0" cy="0"/>
          <a:chOff x="0" y="0"/>
          <a:chExt cx="0" cy="0"/>
        </a:xfrm>
      </p:grpSpPr>
      <p:sp>
        <p:nvSpPr>
          <p:cNvPr id="5" name="Pladsholder til tekst 2">
            <a:extLst>
              <a:ext uri="{FF2B5EF4-FFF2-40B4-BE49-F238E27FC236}">
                <a16:creationId xmlns:a16="http://schemas.microsoft.com/office/drawing/2014/main" id="{9BC49947-8D74-B04A-9F34-8E6DFC0D7B44}"/>
              </a:ext>
            </a:extLst>
          </p:cNvPr>
          <p:cNvSpPr>
            <a:spLocks noGrp="1"/>
          </p:cNvSpPr>
          <p:nvPr>
            <p:ph type="body" sz="quarter" idx="14" hasCustomPrompt="1"/>
          </p:nvPr>
        </p:nvSpPr>
        <p:spPr>
          <a:xfrm>
            <a:off x="858157" y="2731168"/>
            <a:ext cx="5121359" cy="3070304"/>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lnSpc>
                <a:spcPct val="100000"/>
              </a:lnSpc>
              <a:buFontTx/>
              <a:buNone/>
              <a:defRPr sz="1800"/>
            </a:lvl4pPr>
            <a:lvl5pPr marL="1270000" indent="0">
              <a:buFontTx/>
              <a:buNone/>
              <a:defRPr sz="1800"/>
            </a:lvl5pPr>
          </a:lstStyle>
          <a:p>
            <a:pPr lvl="0"/>
            <a:r>
              <a:rPr lang="da-DK" dirty="0"/>
              <a:t>Tekst</a:t>
            </a:r>
          </a:p>
        </p:txBody>
      </p:sp>
      <p:sp>
        <p:nvSpPr>
          <p:cNvPr id="6" name="Pladsholder til tekst 7">
            <a:extLst>
              <a:ext uri="{FF2B5EF4-FFF2-40B4-BE49-F238E27FC236}">
                <a16:creationId xmlns:a16="http://schemas.microsoft.com/office/drawing/2014/main" id="{071BD3D3-F715-5B41-9155-BD43B6104C9F}"/>
              </a:ext>
            </a:extLst>
          </p:cNvPr>
          <p:cNvSpPr>
            <a:spLocks noGrp="1"/>
          </p:cNvSpPr>
          <p:nvPr>
            <p:ph type="body" sz="quarter" idx="15" hasCustomPrompt="1"/>
          </p:nvPr>
        </p:nvSpPr>
        <p:spPr>
          <a:xfrm>
            <a:off x="858157" y="431800"/>
            <a:ext cx="5121359" cy="2167397"/>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sp>
        <p:nvSpPr>
          <p:cNvPr id="3" name="Pladsholder til billede 2">
            <a:extLst>
              <a:ext uri="{FF2B5EF4-FFF2-40B4-BE49-F238E27FC236}">
                <a16:creationId xmlns:a16="http://schemas.microsoft.com/office/drawing/2014/main" id="{D1E3D2B1-5AF9-FA40-9767-287429373AAF}"/>
              </a:ext>
            </a:extLst>
          </p:cNvPr>
          <p:cNvSpPr>
            <a:spLocks noGrp="1" noChangeAspect="1"/>
          </p:cNvSpPr>
          <p:nvPr>
            <p:ph type="pic" sz="quarter" idx="16" hasCustomPrompt="1"/>
          </p:nvPr>
        </p:nvSpPr>
        <p:spPr>
          <a:xfrm>
            <a:off x="7094062" y="0"/>
            <a:ext cx="2491899" cy="3909219"/>
          </a:xfrm>
          <a:solidFill>
            <a:schemeClr val="tx2">
              <a:lumMod val="10000"/>
              <a:lumOff val="90000"/>
            </a:schemeClr>
          </a:solidFill>
        </p:spPr>
        <p:txBody>
          <a:bodyPr anchor="t" anchorCtr="0"/>
          <a:lstStyle>
            <a:lvl1pPr marL="0" indent="0">
              <a:buNone/>
              <a:defRPr/>
            </a:lvl1pPr>
          </a:lstStyle>
          <a:p>
            <a:r>
              <a:rPr lang="da-DK" dirty="0"/>
              <a:t>Billede</a:t>
            </a:r>
          </a:p>
        </p:txBody>
      </p:sp>
      <p:sp>
        <p:nvSpPr>
          <p:cNvPr id="9" name="Pladsholder til billede 2">
            <a:extLst>
              <a:ext uri="{FF2B5EF4-FFF2-40B4-BE49-F238E27FC236}">
                <a16:creationId xmlns:a16="http://schemas.microsoft.com/office/drawing/2014/main" id="{76203527-8C98-204F-9EBE-78E0B2896152}"/>
              </a:ext>
            </a:extLst>
          </p:cNvPr>
          <p:cNvSpPr>
            <a:spLocks noGrp="1" noChangeAspect="1"/>
          </p:cNvSpPr>
          <p:nvPr>
            <p:ph type="pic" sz="quarter" idx="17" hasCustomPrompt="1"/>
          </p:nvPr>
        </p:nvSpPr>
        <p:spPr>
          <a:xfrm>
            <a:off x="7071202" y="4041474"/>
            <a:ext cx="2514759" cy="2827020"/>
          </a:xfrm>
          <a:solidFill>
            <a:schemeClr val="tx2">
              <a:lumMod val="10000"/>
              <a:lumOff val="90000"/>
            </a:schemeClr>
          </a:solidFill>
        </p:spPr>
        <p:txBody>
          <a:bodyPr anchor="t" anchorCtr="0"/>
          <a:lstStyle>
            <a:lvl1pPr marL="0" indent="0">
              <a:buNone/>
              <a:defRPr/>
            </a:lvl1pPr>
          </a:lstStyle>
          <a:p>
            <a:r>
              <a:rPr lang="da-DK" dirty="0"/>
              <a:t>Billede</a:t>
            </a:r>
          </a:p>
        </p:txBody>
      </p:sp>
      <p:sp>
        <p:nvSpPr>
          <p:cNvPr id="10" name="Pladsholder til billede 2">
            <a:extLst>
              <a:ext uri="{FF2B5EF4-FFF2-40B4-BE49-F238E27FC236}">
                <a16:creationId xmlns:a16="http://schemas.microsoft.com/office/drawing/2014/main" id="{AD8F4916-9B79-B640-BAF6-80655DE288D8}"/>
              </a:ext>
            </a:extLst>
          </p:cNvPr>
          <p:cNvSpPr>
            <a:spLocks noGrp="1" noChangeAspect="1"/>
          </p:cNvSpPr>
          <p:nvPr>
            <p:ph type="pic" sz="quarter" idx="18" hasCustomPrompt="1"/>
          </p:nvPr>
        </p:nvSpPr>
        <p:spPr>
          <a:xfrm>
            <a:off x="9700102" y="0"/>
            <a:ext cx="2491899" cy="2712720"/>
          </a:xfrm>
          <a:solidFill>
            <a:schemeClr val="tx2">
              <a:lumMod val="10000"/>
              <a:lumOff val="90000"/>
            </a:schemeClr>
          </a:solidFill>
        </p:spPr>
        <p:txBody>
          <a:bodyPr anchor="t" anchorCtr="0"/>
          <a:lstStyle>
            <a:lvl1pPr marL="0" indent="0">
              <a:buNone/>
              <a:defRPr/>
            </a:lvl1pPr>
          </a:lstStyle>
          <a:p>
            <a:r>
              <a:rPr lang="da-DK" dirty="0"/>
              <a:t>Billede</a:t>
            </a:r>
          </a:p>
        </p:txBody>
      </p:sp>
      <p:sp>
        <p:nvSpPr>
          <p:cNvPr id="11" name="Pladsholder til billede 2">
            <a:extLst>
              <a:ext uri="{FF2B5EF4-FFF2-40B4-BE49-F238E27FC236}">
                <a16:creationId xmlns:a16="http://schemas.microsoft.com/office/drawing/2014/main" id="{31E2A49D-4A48-B247-99AF-0D133485ACB7}"/>
              </a:ext>
            </a:extLst>
          </p:cNvPr>
          <p:cNvSpPr>
            <a:spLocks noGrp="1" noChangeAspect="1"/>
          </p:cNvSpPr>
          <p:nvPr>
            <p:ph type="pic" sz="quarter" idx="19" hasCustomPrompt="1"/>
          </p:nvPr>
        </p:nvSpPr>
        <p:spPr>
          <a:xfrm>
            <a:off x="9700102" y="2827020"/>
            <a:ext cx="2491899" cy="4041474"/>
          </a:xfrm>
          <a:solidFill>
            <a:schemeClr val="tx2">
              <a:lumMod val="10000"/>
              <a:lumOff val="90000"/>
            </a:schemeClr>
          </a:solidFill>
        </p:spPr>
        <p:txBody>
          <a:bodyPr anchor="t" anchorCtr="0"/>
          <a:lstStyle>
            <a:lvl1pPr marL="0" indent="0">
              <a:buNone/>
              <a:defRPr/>
            </a:lvl1pPr>
          </a:lstStyle>
          <a:p>
            <a:r>
              <a:rPr lang="da-DK" dirty="0"/>
              <a:t>Billede</a:t>
            </a:r>
          </a:p>
        </p:txBody>
      </p:sp>
      <p:pic>
        <p:nvPicPr>
          <p:cNvPr id="13" name="Grafik 12">
            <a:extLst>
              <a:ext uri="{FF2B5EF4-FFF2-40B4-BE49-F238E27FC236}">
                <a16:creationId xmlns:a16="http://schemas.microsoft.com/office/drawing/2014/main" id="{E4E26655-E869-0744-A212-AB1C6A557874}"/>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2598" y="5801472"/>
            <a:ext cx="1078582" cy="739028"/>
          </a:xfrm>
          <a:prstGeom prst="rect">
            <a:avLst/>
          </a:prstGeom>
        </p:spPr>
      </p:pic>
      <p:pic>
        <p:nvPicPr>
          <p:cNvPr id="12" name="Grafik 11">
            <a:extLst>
              <a:ext uri="{FF2B5EF4-FFF2-40B4-BE49-F238E27FC236}">
                <a16:creationId xmlns:a16="http://schemas.microsoft.com/office/drawing/2014/main" id="{2CE0E154-AD47-48F7-AC59-3B2D7F340006}"/>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2598" y="5801472"/>
            <a:ext cx="1078582" cy="739028"/>
          </a:xfrm>
          <a:prstGeom prst="rect">
            <a:avLst/>
          </a:prstGeom>
        </p:spPr>
      </p:pic>
    </p:spTree>
    <p:extLst>
      <p:ext uri="{BB962C8B-B14F-4D97-AF65-F5344CB8AC3E}">
        <p14:creationId xmlns:p14="http://schemas.microsoft.com/office/powerpoint/2010/main" val="838716913"/>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Venstrebillede inkl diagram">
    <p:spTree>
      <p:nvGrpSpPr>
        <p:cNvPr id="1" name=""/>
        <p:cNvGrpSpPr/>
        <p:nvPr/>
      </p:nvGrpSpPr>
      <p:grpSpPr>
        <a:xfrm>
          <a:off x="0" y="0"/>
          <a:ext cx="0" cy="0"/>
          <a:chOff x="0" y="0"/>
          <a:chExt cx="0" cy="0"/>
        </a:xfrm>
      </p:grpSpPr>
      <p:sp>
        <p:nvSpPr>
          <p:cNvPr id="942" name="Shape 942"/>
          <p:cNvSpPr>
            <a:spLocks noGrp="1"/>
          </p:cNvSpPr>
          <p:nvPr>
            <p:ph type="pic" idx="13" hasCustomPrompt="1"/>
          </p:nvPr>
        </p:nvSpPr>
        <p:spPr>
          <a:xfrm>
            <a:off x="1" y="0"/>
            <a:ext cx="5203658" cy="6857967"/>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a:t>Billede</a:t>
            </a:r>
          </a:p>
        </p:txBody>
      </p:sp>
      <p:sp>
        <p:nvSpPr>
          <p:cNvPr id="6" name="Pladsholder til tekst 7">
            <a:extLst>
              <a:ext uri="{FF2B5EF4-FFF2-40B4-BE49-F238E27FC236}">
                <a16:creationId xmlns:a16="http://schemas.microsoft.com/office/drawing/2014/main" id="{071BD3D3-F715-5B41-9155-BD43B6104C9F}"/>
              </a:ext>
            </a:extLst>
          </p:cNvPr>
          <p:cNvSpPr>
            <a:spLocks noGrp="1"/>
          </p:cNvSpPr>
          <p:nvPr>
            <p:ph type="body" sz="quarter" idx="15" hasCustomPrompt="1"/>
          </p:nvPr>
        </p:nvSpPr>
        <p:spPr>
          <a:xfrm>
            <a:off x="5646904" y="431800"/>
            <a:ext cx="6089902" cy="2167397"/>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sp>
        <p:nvSpPr>
          <p:cNvPr id="3" name="Pladsholder til diagram 2">
            <a:extLst>
              <a:ext uri="{FF2B5EF4-FFF2-40B4-BE49-F238E27FC236}">
                <a16:creationId xmlns:a16="http://schemas.microsoft.com/office/drawing/2014/main" id="{623B87F2-CF2D-4440-80E0-47E2F956761D}"/>
              </a:ext>
            </a:extLst>
          </p:cNvPr>
          <p:cNvSpPr>
            <a:spLocks noGrp="1"/>
          </p:cNvSpPr>
          <p:nvPr>
            <p:ph type="chart" sz="quarter" idx="16"/>
          </p:nvPr>
        </p:nvSpPr>
        <p:spPr>
          <a:xfrm>
            <a:off x="5636419" y="2911475"/>
            <a:ext cx="6136481" cy="3024561"/>
          </a:xfrm>
        </p:spPr>
        <p:txBody>
          <a:bodyPr anchor="t" anchorCtr="0">
            <a:normAutofit/>
          </a:bodyPr>
          <a:lstStyle>
            <a:lvl1pPr marL="0" indent="0">
              <a:buNone/>
              <a:defRPr/>
            </a:lvl1pPr>
          </a:lstStyle>
          <a:p>
            <a:r>
              <a:rPr lang="da-DK"/>
              <a:t>Klik på ikonet for at tilføje et diagram</a:t>
            </a:r>
            <a:endParaRPr lang="da-DK" dirty="0"/>
          </a:p>
        </p:txBody>
      </p:sp>
      <p:pic>
        <p:nvPicPr>
          <p:cNvPr id="11" name="Grafik 10">
            <a:extLst>
              <a:ext uri="{FF2B5EF4-FFF2-40B4-BE49-F238E27FC236}">
                <a16:creationId xmlns:a16="http://schemas.microsoft.com/office/drawing/2014/main" id="{434D207C-BA12-A14D-A7E1-FC0EC86693BA}"/>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7" name="Grafik 6">
            <a:extLst>
              <a:ext uri="{FF2B5EF4-FFF2-40B4-BE49-F238E27FC236}">
                <a16:creationId xmlns:a16="http://schemas.microsoft.com/office/drawing/2014/main" id="{52CACC0B-DD71-4535-AC0C-1E28EA760A68}"/>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2699459745"/>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2 billeder inkl. tekst">
    <p:spTree>
      <p:nvGrpSpPr>
        <p:cNvPr id="1" name=""/>
        <p:cNvGrpSpPr/>
        <p:nvPr/>
      </p:nvGrpSpPr>
      <p:grpSpPr>
        <a:xfrm>
          <a:off x="0" y="0"/>
          <a:ext cx="0" cy="0"/>
          <a:chOff x="0" y="0"/>
          <a:chExt cx="0" cy="0"/>
        </a:xfrm>
      </p:grpSpPr>
      <p:sp>
        <p:nvSpPr>
          <p:cNvPr id="581" name="Shape 581"/>
          <p:cNvSpPr>
            <a:spLocks noGrp="1"/>
          </p:cNvSpPr>
          <p:nvPr>
            <p:ph type="pic" sz="half" idx="13" hasCustomPrompt="1"/>
          </p:nvPr>
        </p:nvSpPr>
        <p:spPr>
          <a:xfrm>
            <a:off x="6096000" y="0"/>
            <a:ext cx="6096050" cy="3428926"/>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dirty="0"/>
              <a:t>Billede</a:t>
            </a:r>
          </a:p>
        </p:txBody>
      </p:sp>
      <p:sp>
        <p:nvSpPr>
          <p:cNvPr id="582" name="Shape 582"/>
          <p:cNvSpPr>
            <a:spLocks noGrp="1"/>
          </p:cNvSpPr>
          <p:nvPr>
            <p:ph type="pic" sz="half" idx="14" hasCustomPrompt="1"/>
          </p:nvPr>
        </p:nvSpPr>
        <p:spPr>
          <a:xfrm>
            <a:off x="0" y="3429000"/>
            <a:ext cx="6096001" cy="3428926"/>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dirty="0"/>
              <a:t>Billede</a:t>
            </a:r>
          </a:p>
        </p:txBody>
      </p:sp>
      <p:sp>
        <p:nvSpPr>
          <p:cNvPr id="7" name="Pladsholder til tekst 7">
            <a:extLst>
              <a:ext uri="{FF2B5EF4-FFF2-40B4-BE49-F238E27FC236}">
                <a16:creationId xmlns:a16="http://schemas.microsoft.com/office/drawing/2014/main" id="{7D34B417-0399-774E-93C4-A12462413D47}"/>
              </a:ext>
            </a:extLst>
          </p:cNvPr>
          <p:cNvSpPr>
            <a:spLocks noGrp="1"/>
          </p:cNvSpPr>
          <p:nvPr>
            <p:ph type="body" sz="quarter" idx="15" hasCustomPrompt="1"/>
          </p:nvPr>
        </p:nvSpPr>
        <p:spPr>
          <a:xfrm>
            <a:off x="487321" y="570163"/>
            <a:ext cx="5121359" cy="2167397"/>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sp>
        <p:nvSpPr>
          <p:cNvPr id="8" name="Pladsholder til tekst 2">
            <a:extLst>
              <a:ext uri="{FF2B5EF4-FFF2-40B4-BE49-F238E27FC236}">
                <a16:creationId xmlns:a16="http://schemas.microsoft.com/office/drawing/2014/main" id="{D6EFF149-9F79-024A-9BC0-7341DE9991E5}"/>
              </a:ext>
            </a:extLst>
          </p:cNvPr>
          <p:cNvSpPr>
            <a:spLocks noGrp="1"/>
          </p:cNvSpPr>
          <p:nvPr>
            <p:ph type="body" sz="quarter" idx="16" hasCustomPrompt="1"/>
          </p:nvPr>
        </p:nvSpPr>
        <p:spPr>
          <a:xfrm>
            <a:off x="6549273" y="3765884"/>
            <a:ext cx="5033127" cy="2170153"/>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buFontTx/>
              <a:buNone/>
              <a:defRPr sz="1800"/>
            </a:lvl4pPr>
            <a:lvl5pPr marL="1270000" indent="0">
              <a:buFontTx/>
              <a:buNone/>
              <a:defRPr sz="1800"/>
            </a:lvl5pPr>
          </a:lstStyle>
          <a:p>
            <a:pPr lvl="0"/>
            <a:r>
              <a:rPr lang="da-DK" dirty="0"/>
              <a:t>Tekst</a:t>
            </a:r>
          </a:p>
        </p:txBody>
      </p:sp>
      <p:pic>
        <p:nvPicPr>
          <p:cNvPr id="11" name="Grafik 10">
            <a:extLst>
              <a:ext uri="{FF2B5EF4-FFF2-40B4-BE49-F238E27FC236}">
                <a16:creationId xmlns:a16="http://schemas.microsoft.com/office/drawing/2014/main" id="{4ED0C304-EBAC-8944-8871-BEA59B556FD9}"/>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9" name="Grafik 8">
            <a:extLst>
              <a:ext uri="{FF2B5EF4-FFF2-40B4-BE49-F238E27FC236}">
                <a16:creationId xmlns:a16="http://schemas.microsoft.com/office/drawing/2014/main" id="{9DF0AB93-9078-4EA9-85B3-22A639BF0416}"/>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4072590188"/>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4 billeder / Grid">
    <p:spTree>
      <p:nvGrpSpPr>
        <p:cNvPr id="1" name=""/>
        <p:cNvGrpSpPr/>
        <p:nvPr/>
      </p:nvGrpSpPr>
      <p:grpSpPr>
        <a:xfrm>
          <a:off x="0" y="0"/>
          <a:ext cx="0" cy="0"/>
          <a:chOff x="0" y="0"/>
          <a:chExt cx="0" cy="0"/>
        </a:xfrm>
      </p:grpSpPr>
      <p:sp>
        <p:nvSpPr>
          <p:cNvPr id="920" name="Shape 920"/>
          <p:cNvSpPr>
            <a:spLocks noGrp="1"/>
          </p:cNvSpPr>
          <p:nvPr>
            <p:ph type="pic" sz="quarter" idx="13" hasCustomPrompt="1"/>
          </p:nvPr>
        </p:nvSpPr>
        <p:spPr>
          <a:xfrm>
            <a:off x="6094710" y="1012924"/>
            <a:ext cx="2518520" cy="2387568"/>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a:t>Billede</a:t>
            </a:r>
          </a:p>
        </p:txBody>
      </p:sp>
      <p:sp>
        <p:nvSpPr>
          <p:cNvPr id="921" name="Shape 921"/>
          <p:cNvSpPr>
            <a:spLocks noGrp="1"/>
          </p:cNvSpPr>
          <p:nvPr>
            <p:ph type="pic" sz="quarter" idx="14" hasCustomPrompt="1"/>
          </p:nvPr>
        </p:nvSpPr>
        <p:spPr>
          <a:xfrm>
            <a:off x="8666262" y="1012924"/>
            <a:ext cx="2518520" cy="2387568"/>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dirty="0"/>
              <a:t>Billede</a:t>
            </a:r>
          </a:p>
        </p:txBody>
      </p:sp>
      <p:sp>
        <p:nvSpPr>
          <p:cNvPr id="922" name="Shape 922"/>
          <p:cNvSpPr>
            <a:spLocks noGrp="1"/>
          </p:cNvSpPr>
          <p:nvPr>
            <p:ph type="pic" sz="quarter" idx="15" hasCustomPrompt="1"/>
          </p:nvPr>
        </p:nvSpPr>
        <p:spPr>
          <a:xfrm>
            <a:off x="8666262" y="3460006"/>
            <a:ext cx="2518519" cy="2387568"/>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a:t>Billede</a:t>
            </a:r>
          </a:p>
        </p:txBody>
      </p:sp>
      <p:sp>
        <p:nvSpPr>
          <p:cNvPr id="923" name="Shape 923"/>
          <p:cNvSpPr>
            <a:spLocks noGrp="1"/>
          </p:cNvSpPr>
          <p:nvPr>
            <p:ph type="pic" sz="quarter" idx="16" hasCustomPrompt="1"/>
          </p:nvPr>
        </p:nvSpPr>
        <p:spPr>
          <a:xfrm>
            <a:off x="6094710" y="3460006"/>
            <a:ext cx="2518520" cy="2387568"/>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a:t>Billede</a:t>
            </a:r>
          </a:p>
        </p:txBody>
      </p:sp>
      <p:sp>
        <p:nvSpPr>
          <p:cNvPr id="9" name="Pladsholder til tekst 2">
            <a:extLst>
              <a:ext uri="{FF2B5EF4-FFF2-40B4-BE49-F238E27FC236}">
                <a16:creationId xmlns:a16="http://schemas.microsoft.com/office/drawing/2014/main" id="{8BB8AD52-0BB3-CA4D-99E1-CE03F92CCE18}"/>
              </a:ext>
            </a:extLst>
          </p:cNvPr>
          <p:cNvSpPr>
            <a:spLocks noGrp="1"/>
          </p:cNvSpPr>
          <p:nvPr>
            <p:ph type="body" sz="quarter" idx="17" hasCustomPrompt="1"/>
          </p:nvPr>
        </p:nvSpPr>
        <p:spPr>
          <a:xfrm>
            <a:off x="686299" y="2997868"/>
            <a:ext cx="5121359" cy="3025943"/>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lnSpc>
                <a:spcPct val="100000"/>
              </a:lnSpc>
              <a:buFontTx/>
              <a:buNone/>
              <a:defRPr sz="1800"/>
            </a:lvl4pPr>
            <a:lvl5pPr marL="1270000" indent="0">
              <a:buFontTx/>
              <a:buNone/>
              <a:defRPr sz="1800"/>
            </a:lvl5pPr>
          </a:lstStyle>
          <a:p>
            <a:pPr lvl="0"/>
            <a:r>
              <a:rPr lang="da-DK" dirty="0"/>
              <a:t>Tekst</a:t>
            </a:r>
          </a:p>
        </p:txBody>
      </p:sp>
      <p:sp>
        <p:nvSpPr>
          <p:cNvPr id="10" name="Pladsholder til tekst 7">
            <a:extLst>
              <a:ext uri="{FF2B5EF4-FFF2-40B4-BE49-F238E27FC236}">
                <a16:creationId xmlns:a16="http://schemas.microsoft.com/office/drawing/2014/main" id="{C1C27963-2EDF-0240-9936-AB5D1B79B1B3}"/>
              </a:ext>
            </a:extLst>
          </p:cNvPr>
          <p:cNvSpPr>
            <a:spLocks noGrp="1"/>
          </p:cNvSpPr>
          <p:nvPr>
            <p:ph type="body" sz="quarter" idx="18" hasCustomPrompt="1"/>
          </p:nvPr>
        </p:nvSpPr>
        <p:spPr>
          <a:xfrm>
            <a:off x="686298" y="698500"/>
            <a:ext cx="5121359" cy="2167397"/>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pic>
        <p:nvPicPr>
          <p:cNvPr id="13" name="Grafik 12">
            <a:extLst>
              <a:ext uri="{FF2B5EF4-FFF2-40B4-BE49-F238E27FC236}">
                <a16:creationId xmlns:a16="http://schemas.microsoft.com/office/drawing/2014/main" id="{3EB291E8-C86A-DB4D-8044-70B520A068D0}"/>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11" name="Grafik 10">
            <a:extLst>
              <a:ext uri="{FF2B5EF4-FFF2-40B4-BE49-F238E27FC236}">
                <a16:creationId xmlns:a16="http://schemas.microsoft.com/office/drawing/2014/main" id="{0D5DD509-C427-46A9-BD87-F122FEC4775B}"/>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2776194608"/>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Midt billede inkl. tekst">
    <p:spTree>
      <p:nvGrpSpPr>
        <p:cNvPr id="1" name=""/>
        <p:cNvGrpSpPr/>
        <p:nvPr/>
      </p:nvGrpSpPr>
      <p:grpSpPr>
        <a:xfrm>
          <a:off x="0" y="0"/>
          <a:ext cx="0" cy="0"/>
          <a:chOff x="0" y="0"/>
          <a:chExt cx="0" cy="0"/>
        </a:xfrm>
      </p:grpSpPr>
      <p:sp>
        <p:nvSpPr>
          <p:cNvPr id="960" name="Shape 960"/>
          <p:cNvSpPr>
            <a:spLocks noGrp="1"/>
          </p:cNvSpPr>
          <p:nvPr>
            <p:ph type="pic" sz="half" idx="13" hasCustomPrompt="1"/>
          </p:nvPr>
        </p:nvSpPr>
        <p:spPr>
          <a:xfrm>
            <a:off x="686670" y="571125"/>
            <a:ext cx="5077173" cy="5267569"/>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a:t>Billede</a:t>
            </a:r>
          </a:p>
        </p:txBody>
      </p:sp>
      <p:sp>
        <p:nvSpPr>
          <p:cNvPr id="5" name="Pladsholder til tekst 2">
            <a:extLst>
              <a:ext uri="{FF2B5EF4-FFF2-40B4-BE49-F238E27FC236}">
                <a16:creationId xmlns:a16="http://schemas.microsoft.com/office/drawing/2014/main" id="{245FB58D-B2F3-BA40-9602-67C2C09C03FF}"/>
              </a:ext>
            </a:extLst>
          </p:cNvPr>
          <p:cNvSpPr>
            <a:spLocks noGrp="1"/>
          </p:cNvSpPr>
          <p:nvPr>
            <p:ph type="body" sz="quarter" idx="14" hasCustomPrompt="1"/>
          </p:nvPr>
        </p:nvSpPr>
        <p:spPr>
          <a:xfrm>
            <a:off x="6549273" y="2870493"/>
            <a:ext cx="5121359" cy="2968201"/>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lnSpc>
                <a:spcPct val="100000"/>
              </a:lnSpc>
              <a:buFontTx/>
              <a:buNone/>
              <a:defRPr sz="1800"/>
            </a:lvl4pPr>
            <a:lvl5pPr marL="1270000" indent="0">
              <a:buFontTx/>
              <a:buNone/>
              <a:defRPr sz="1800"/>
            </a:lvl5pPr>
          </a:lstStyle>
          <a:p>
            <a:pPr lvl="0"/>
            <a:r>
              <a:rPr lang="da-DK" dirty="0"/>
              <a:t>Tekst</a:t>
            </a:r>
          </a:p>
        </p:txBody>
      </p:sp>
      <p:sp>
        <p:nvSpPr>
          <p:cNvPr id="6" name="Pladsholder til tekst 7">
            <a:extLst>
              <a:ext uri="{FF2B5EF4-FFF2-40B4-BE49-F238E27FC236}">
                <a16:creationId xmlns:a16="http://schemas.microsoft.com/office/drawing/2014/main" id="{478E6655-4C45-9B4C-A48F-F225099BC57E}"/>
              </a:ext>
            </a:extLst>
          </p:cNvPr>
          <p:cNvSpPr>
            <a:spLocks noGrp="1"/>
          </p:cNvSpPr>
          <p:nvPr>
            <p:ph type="body" sz="quarter" idx="15" hasCustomPrompt="1"/>
          </p:nvPr>
        </p:nvSpPr>
        <p:spPr>
          <a:xfrm>
            <a:off x="6549273" y="571125"/>
            <a:ext cx="5121359" cy="2224656"/>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pic>
        <p:nvPicPr>
          <p:cNvPr id="9" name="Grafik 8">
            <a:extLst>
              <a:ext uri="{FF2B5EF4-FFF2-40B4-BE49-F238E27FC236}">
                <a16:creationId xmlns:a16="http://schemas.microsoft.com/office/drawing/2014/main" id="{FC6CD551-6055-9A4A-90BB-C7A787F77723}"/>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7" name="Grafik 6">
            <a:extLst>
              <a:ext uri="{FF2B5EF4-FFF2-40B4-BE49-F238E27FC236}">
                <a16:creationId xmlns:a16="http://schemas.microsoft.com/office/drawing/2014/main" id="{C95B3632-47A3-4C69-ACF5-69113777A23A}"/>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2545933550"/>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3 x Midt billede inkl. tekst">
    <p:spTree>
      <p:nvGrpSpPr>
        <p:cNvPr id="1" name=""/>
        <p:cNvGrpSpPr/>
        <p:nvPr/>
      </p:nvGrpSpPr>
      <p:grpSpPr>
        <a:xfrm>
          <a:off x="0" y="0"/>
          <a:ext cx="0" cy="0"/>
          <a:chOff x="0" y="0"/>
          <a:chExt cx="0" cy="0"/>
        </a:xfrm>
      </p:grpSpPr>
      <p:sp>
        <p:nvSpPr>
          <p:cNvPr id="960" name="Shape 960"/>
          <p:cNvSpPr>
            <a:spLocks noGrp="1"/>
          </p:cNvSpPr>
          <p:nvPr>
            <p:ph type="pic" sz="half" idx="13" hasCustomPrompt="1"/>
          </p:nvPr>
        </p:nvSpPr>
        <p:spPr>
          <a:xfrm>
            <a:off x="686669" y="775434"/>
            <a:ext cx="2704231" cy="4819419"/>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a:t>Billede</a:t>
            </a:r>
          </a:p>
        </p:txBody>
      </p:sp>
      <p:sp>
        <p:nvSpPr>
          <p:cNvPr id="5" name="Pladsholder til tekst 2">
            <a:extLst>
              <a:ext uri="{FF2B5EF4-FFF2-40B4-BE49-F238E27FC236}">
                <a16:creationId xmlns:a16="http://schemas.microsoft.com/office/drawing/2014/main" id="{245FB58D-B2F3-BA40-9602-67C2C09C03FF}"/>
              </a:ext>
            </a:extLst>
          </p:cNvPr>
          <p:cNvSpPr>
            <a:spLocks noGrp="1"/>
          </p:cNvSpPr>
          <p:nvPr>
            <p:ph type="body" sz="quarter" idx="14" hasCustomPrompt="1"/>
          </p:nvPr>
        </p:nvSpPr>
        <p:spPr>
          <a:xfrm>
            <a:off x="6858000" y="3124201"/>
            <a:ext cx="4721192" cy="2468880"/>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buFontTx/>
              <a:buNone/>
              <a:defRPr sz="1800"/>
            </a:lvl4pPr>
            <a:lvl5pPr marL="1270000" indent="0">
              <a:buFontTx/>
              <a:buNone/>
              <a:defRPr sz="1800"/>
            </a:lvl5pPr>
          </a:lstStyle>
          <a:p>
            <a:pPr lvl="0"/>
            <a:r>
              <a:rPr lang="da-DK" dirty="0"/>
              <a:t>Tekst</a:t>
            </a:r>
          </a:p>
        </p:txBody>
      </p:sp>
      <p:sp>
        <p:nvSpPr>
          <p:cNvPr id="6" name="Pladsholder til tekst 7">
            <a:extLst>
              <a:ext uri="{FF2B5EF4-FFF2-40B4-BE49-F238E27FC236}">
                <a16:creationId xmlns:a16="http://schemas.microsoft.com/office/drawing/2014/main" id="{478E6655-4C45-9B4C-A48F-F225099BC57E}"/>
              </a:ext>
            </a:extLst>
          </p:cNvPr>
          <p:cNvSpPr>
            <a:spLocks noGrp="1"/>
          </p:cNvSpPr>
          <p:nvPr>
            <p:ph type="body" sz="quarter" idx="15" hasCustomPrompt="1"/>
          </p:nvPr>
        </p:nvSpPr>
        <p:spPr>
          <a:xfrm>
            <a:off x="6858000" y="775434"/>
            <a:ext cx="4721192" cy="2224656"/>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sp>
        <p:nvSpPr>
          <p:cNvPr id="7" name="Shape 960">
            <a:extLst>
              <a:ext uri="{FF2B5EF4-FFF2-40B4-BE49-F238E27FC236}">
                <a16:creationId xmlns:a16="http://schemas.microsoft.com/office/drawing/2014/main" id="{9509E857-DDD7-BB48-A63D-EA5EC6828B41}"/>
              </a:ext>
            </a:extLst>
          </p:cNvPr>
          <p:cNvSpPr>
            <a:spLocks noGrp="1"/>
          </p:cNvSpPr>
          <p:nvPr>
            <p:ph type="pic" sz="half" idx="16" hasCustomPrompt="1"/>
          </p:nvPr>
        </p:nvSpPr>
        <p:spPr>
          <a:xfrm>
            <a:off x="3501904" y="775434"/>
            <a:ext cx="2704231" cy="2348766"/>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a:t>Billede</a:t>
            </a:r>
          </a:p>
        </p:txBody>
      </p:sp>
      <p:sp>
        <p:nvSpPr>
          <p:cNvPr id="8" name="Shape 960">
            <a:extLst>
              <a:ext uri="{FF2B5EF4-FFF2-40B4-BE49-F238E27FC236}">
                <a16:creationId xmlns:a16="http://schemas.microsoft.com/office/drawing/2014/main" id="{AABAD7F1-5C12-0045-BC2B-87EE445B1F48}"/>
              </a:ext>
            </a:extLst>
          </p:cNvPr>
          <p:cNvSpPr>
            <a:spLocks noGrp="1"/>
          </p:cNvSpPr>
          <p:nvPr>
            <p:ph type="pic" sz="half" idx="17" hasCustomPrompt="1"/>
          </p:nvPr>
        </p:nvSpPr>
        <p:spPr>
          <a:xfrm>
            <a:off x="3501904" y="3244314"/>
            <a:ext cx="2704231" cy="2348766"/>
          </a:xfrm>
          <a:prstGeom prst="rect">
            <a:avLst/>
          </a:prstGeom>
          <a:solidFill>
            <a:schemeClr val="tx2">
              <a:lumMod val="10000"/>
              <a:lumOff val="90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Inter" panose="020B0502030000000004" pitchFamily="34" charset="0"/>
                <a:ea typeface="Inter" panose="020B0502030000000004" pitchFamily="34" charset="0"/>
              </a:defRPr>
            </a:lvl1pPr>
          </a:lstStyle>
          <a:p>
            <a:r>
              <a:rPr lang="da-DK" noProof="0"/>
              <a:t>Billede</a:t>
            </a:r>
          </a:p>
        </p:txBody>
      </p:sp>
      <p:pic>
        <p:nvPicPr>
          <p:cNvPr id="11" name="Grafik 10">
            <a:extLst>
              <a:ext uri="{FF2B5EF4-FFF2-40B4-BE49-F238E27FC236}">
                <a16:creationId xmlns:a16="http://schemas.microsoft.com/office/drawing/2014/main" id="{D2A010A5-FA5B-9941-8B29-87BCBB8AC590}"/>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9" name="Grafik 8">
            <a:extLst>
              <a:ext uri="{FF2B5EF4-FFF2-40B4-BE49-F238E27FC236}">
                <a16:creationId xmlns:a16="http://schemas.microsoft.com/office/drawing/2014/main" id="{224ED81B-52C3-4581-866B-49F762BEAD76}"/>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2325776514"/>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Diagram inkl. tekst">
    <p:spTree>
      <p:nvGrpSpPr>
        <p:cNvPr id="1" name=""/>
        <p:cNvGrpSpPr/>
        <p:nvPr/>
      </p:nvGrpSpPr>
      <p:grpSpPr>
        <a:xfrm>
          <a:off x="0" y="0"/>
          <a:ext cx="0" cy="0"/>
          <a:chOff x="0" y="0"/>
          <a:chExt cx="0" cy="0"/>
        </a:xfrm>
      </p:grpSpPr>
      <p:sp>
        <p:nvSpPr>
          <p:cNvPr id="5" name="Pladsholder til tekst 2">
            <a:extLst>
              <a:ext uri="{FF2B5EF4-FFF2-40B4-BE49-F238E27FC236}">
                <a16:creationId xmlns:a16="http://schemas.microsoft.com/office/drawing/2014/main" id="{DCDA8C03-65BF-4A42-8302-013B2FB0AB19}"/>
              </a:ext>
            </a:extLst>
          </p:cNvPr>
          <p:cNvSpPr>
            <a:spLocks noGrp="1"/>
          </p:cNvSpPr>
          <p:nvPr>
            <p:ph type="body" sz="quarter" idx="14" hasCustomPrompt="1"/>
          </p:nvPr>
        </p:nvSpPr>
        <p:spPr>
          <a:xfrm>
            <a:off x="6549273" y="2792288"/>
            <a:ext cx="5121359" cy="3009185"/>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lnSpc>
                <a:spcPct val="100000"/>
              </a:lnSpc>
              <a:buFontTx/>
              <a:buNone/>
              <a:defRPr sz="1800"/>
            </a:lvl4pPr>
            <a:lvl5pPr marL="1270000" indent="0">
              <a:buFontTx/>
              <a:buNone/>
              <a:defRPr sz="1800"/>
            </a:lvl5pPr>
          </a:lstStyle>
          <a:p>
            <a:pPr lvl="0"/>
            <a:r>
              <a:rPr lang="da-DK" dirty="0"/>
              <a:t>Tekst</a:t>
            </a:r>
          </a:p>
        </p:txBody>
      </p:sp>
      <p:sp>
        <p:nvSpPr>
          <p:cNvPr id="6" name="Pladsholder til tekst 7">
            <a:extLst>
              <a:ext uri="{FF2B5EF4-FFF2-40B4-BE49-F238E27FC236}">
                <a16:creationId xmlns:a16="http://schemas.microsoft.com/office/drawing/2014/main" id="{42464AD8-BDCB-A149-B2B3-79FB794E2E42}"/>
              </a:ext>
            </a:extLst>
          </p:cNvPr>
          <p:cNvSpPr>
            <a:spLocks noGrp="1"/>
          </p:cNvSpPr>
          <p:nvPr>
            <p:ph type="body" sz="quarter" idx="15" hasCustomPrompt="1"/>
          </p:nvPr>
        </p:nvSpPr>
        <p:spPr>
          <a:xfrm>
            <a:off x="6549273" y="492919"/>
            <a:ext cx="5121359" cy="2224656"/>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sp>
        <p:nvSpPr>
          <p:cNvPr id="3" name="Pladsholder til diagram 2">
            <a:extLst>
              <a:ext uri="{FF2B5EF4-FFF2-40B4-BE49-F238E27FC236}">
                <a16:creationId xmlns:a16="http://schemas.microsoft.com/office/drawing/2014/main" id="{6D19D23E-E365-DD47-8C2E-349616675CC8}"/>
              </a:ext>
            </a:extLst>
          </p:cNvPr>
          <p:cNvSpPr>
            <a:spLocks noGrp="1"/>
          </p:cNvSpPr>
          <p:nvPr>
            <p:ph type="chart" sz="quarter" idx="16"/>
          </p:nvPr>
        </p:nvSpPr>
        <p:spPr>
          <a:xfrm>
            <a:off x="487362" y="492920"/>
            <a:ext cx="5822950" cy="5308553"/>
          </a:xfrm>
        </p:spPr>
        <p:txBody>
          <a:bodyPr anchor="t" anchorCtr="0"/>
          <a:lstStyle>
            <a:lvl1pPr marL="0" indent="0">
              <a:buNone/>
              <a:defRPr/>
            </a:lvl1pPr>
          </a:lstStyle>
          <a:p>
            <a:r>
              <a:rPr lang="da-DK"/>
              <a:t>Klik på ikonet for at tilføje et diagram</a:t>
            </a:r>
            <a:endParaRPr lang="da-DK" dirty="0"/>
          </a:p>
        </p:txBody>
      </p:sp>
      <p:pic>
        <p:nvPicPr>
          <p:cNvPr id="11" name="Grafik 10">
            <a:extLst>
              <a:ext uri="{FF2B5EF4-FFF2-40B4-BE49-F238E27FC236}">
                <a16:creationId xmlns:a16="http://schemas.microsoft.com/office/drawing/2014/main" id="{2BF62C76-C899-9449-96F4-CCCB8E645593}"/>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7" name="Grafik 6">
            <a:extLst>
              <a:ext uri="{FF2B5EF4-FFF2-40B4-BE49-F238E27FC236}">
                <a16:creationId xmlns:a16="http://schemas.microsoft.com/office/drawing/2014/main" id="{ED714E73-4BBE-43F3-A425-B55928699A70}"/>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3455196220"/>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1_Diagram inkl. tekst">
    <p:spTree>
      <p:nvGrpSpPr>
        <p:cNvPr id="1" name=""/>
        <p:cNvGrpSpPr/>
        <p:nvPr/>
      </p:nvGrpSpPr>
      <p:grpSpPr>
        <a:xfrm>
          <a:off x="0" y="0"/>
          <a:ext cx="0" cy="0"/>
          <a:chOff x="0" y="0"/>
          <a:chExt cx="0" cy="0"/>
        </a:xfrm>
      </p:grpSpPr>
      <p:sp>
        <p:nvSpPr>
          <p:cNvPr id="5" name="Pladsholder til tekst 2">
            <a:extLst>
              <a:ext uri="{FF2B5EF4-FFF2-40B4-BE49-F238E27FC236}">
                <a16:creationId xmlns:a16="http://schemas.microsoft.com/office/drawing/2014/main" id="{DCDA8C03-65BF-4A42-8302-013B2FB0AB19}"/>
              </a:ext>
            </a:extLst>
          </p:cNvPr>
          <p:cNvSpPr>
            <a:spLocks noGrp="1"/>
          </p:cNvSpPr>
          <p:nvPr>
            <p:ph type="body" sz="quarter" idx="14" hasCustomPrompt="1"/>
          </p:nvPr>
        </p:nvSpPr>
        <p:spPr>
          <a:xfrm>
            <a:off x="702795" y="2792288"/>
            <a:ext cx="5121359" cy="3009185"/>
          </a:xfrm>
        </p:spPr>
        <p:txBody>
          <a:bodyPr anchor="t">
            <a:noAutofit/>
          </a:bodyPr>
          <a:lstStyle>
            <a:lvl1pPr marL="0" indent="0">
              <a:lnSpc>
                <a:spcPct val="100000"/>
              </a:lnSpc>
              <a:buFontTx/>
              <a:buNone/>
              <a:defRPr sz="1800"/>
            </a:lvl1pPr>
            <a:lvl2pPr marL="317500" indent="0">
              <a:lnSpc>
                <a:spcPct val="100000"/>
              </a:lnSpc>
              <a:buFontTx/>
              <a:buNone/>
              <a:defRPr sz="1800"/>
            </a:lvl2pPr>
            <a:lvl3pPr marL="635000" indent="0">
              <a:lnSpc>
                <a:spcPct val="100000"/>
              </a:lnSpc>
              <a:buFontTx/>
              <a:buNone/>
              <a:defRPr sz="1800"/>
            </a:lvl3pPr>
            <a:lvl4pPr marL="952500" indent="0">
              <a:lnSpc>
                <a:spcPct val="100000"/>
              </a:lnSpc>
              <a:buFontTx/>
              <a:buNone/>
              <a:defRPr sz="1800"/>
            </a:lvl4pPr>
            <a:lvl5pPr marL="1270000" indent="0">
              <a:buFontTx/>
              <a:buNone/>
              <a:defRPr sz="1800"/>
            </a:lvl5pPr>
          </a:lstStyle>
          <a:p>
            <a:pPr lvl="0"/>
            <a:r>
              <a:rPr lang="da-DK" dirty="0"/>
              <a:t>Tekst</a:t>
            </a:r>
          </a:p>
        </p:txBody>
      </p:sp>
      <p:sp>
        <p:nvSpPr>
          <p:cNvPr id="6" name="Pladsholder til tekst 7">
            <a:extLst>
              <a:ext uri="{FF2B5EF4-FFF2-40B4-BE49-F238E27FC236}">
                <a16:creationId xmlns:a16="http://schemas.microsoft.com/office/drawing/2014/main" id="{42464AD8-BDCB-A149-B2B3-79FB794E2E42}"/>
              </a:ext>
            </a:extLst>
          </p:cNvPr>
          <p:cNvSpPr>
            <a:spLocks noGrp="1"/>
          </p:cNvSpPr>
          <p:nvPr>
            <p:ph type="body" sz="quarter" idx="15" hasCustomPrompt="1"/>
          </p:nvPr>
        </p:nvSpPr>
        <p:spPr>
          <a:xfrm>
            <a:off x="702794" y="492919"/>
            <a:ext cx="5121359" cy="2224656"/>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sp>
        <p:nvSpPr>
          <p:cNvPr id="3" name="Pladsholder til diagram 2">
            <a:extLst>
              <a:ext uri="{FF2B5EF4-FFF2-40B4-BE49-F238E27FC236}">
                <a16:creationId xmlns:a16="http://schemas.microsoft.com/office/drawing/2014/main" id="{6D19D23E-E365-DD47-8C2E-349616675CC8}"/>
              </a:ext>
            </a:extLst>
          </p:cNvPr>
          <p:cNvSpPr>
            <a:spLocks noGrp="1"/>
          </p:cNvSpPr>
          <p:nvPr>
            <p:ph type="chart" sz="quarter" idx="16"/>
          </p:nvPr>
        </p:nvSpPr>
        <p:spPr>
          <a:xfrm>
            <a:off x="6078702" y="492920"/>
            <a:ext cx="5822950" cy="5308553"/>
          </a:xfrm>
        </p:spPr>
        <p:txBody>
          <a:bodyPr anchor="t" anchorCtr="0"/>
          <a:lstStyle>
            <a:lvl1pPr marL="0" indent="0">
              <a:buNone/>
              <a:defRPr/>
            </a:lvl1pPr>
          </a:lstStyle>
          <a:p>
            <a:r>
              <a:rPr lang="da-DK"/>
              <a:t>Klik på ikonet for at tilføje et diagram</a:t>
            </a:r>
            <a:endParaRPr lang="da-DK" dirty="0"/>
          </a:p>
        </p:txBody>
      </p:sp>
      <p:pic>
        <p:nvPicPr>
          <p:cNvPr id="9" name="Grafik 8">
            <a:extLst>
              <a:ext uri="{FF2B5EF4-FFF2-40B4-BE49-F238E27FC236}">
                <a16:creationId xmlns:a16="http://schemas.microsoft.com/office/drawing/2014/main" id="{2935BD9D-EA64-8447-8EB6-810D36D97A78}"/>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7" name="Grafik 6">
            <a:extLst>
              <a:ext uri="{FF2B5EF4-FFF2-40B4-BE49-F238E27FC236}">
                <a16:creationId xmlns:a16="http://schemas.microsoft.com/office/drawing/2014/main" id="{2882FECA-F22D-4867-A8F3-589F795AE510}"/>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1445529342"/>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Horisontalt diagram">
    <p:spTree>
      <p:nvGrpSpPr>
        <p:cNvPr id="1" name=""/>
        <p:cNvGrpSpPr/>
        <p:nvPr/>
      </p:nvGrpSpPr>
      <p:grpSpPr>
        <a:xfrm>
          <a:off x="0" y="0"/>
          <a:ext cx="0" cy="0"/>
          <a:chOff x="0" y="0"/>
          <a:chExt cx="0" cy="0"/>
        </a:xfrm>
      </p:grpSpPr>
      <p:sp>
        <p:nvSpPr>
          <p:cNvPr id="5" name="Pladsholder til tekst 2">
            <a:extLst>
              <a:ext uri="{FF2B5EF4-FFF2-40B4-BE49-F238E27FC236}">
                <a16:creationId xmlns:a16="http://schemas.microsoft.com/office/drawing/2014/main" id="{DCDA8C03-65BF-4A42-8302-013B2FB0AB19}"/>
              </a:ext>
            </a:extLst>
          </p:cNvPr>
          <p:cNvSpPr>
            <a:spLocks noGrp="1"/>
          </p:cNvSpPr>
          <p:nvPr>
            <p:ph type="body" sz="quarter" idx="14" hasCustomPrompt="1"/>
          </p:nvPr>
        </p:nvSpPr>
        <p:spPr>
          <a:xfrm>
            <a:off x="6101713" y="492920"/>
            <a:ext cx="5387494" cy="1953502"/>
          </a:xfrm>
        </p:spPr>
        <p:txBody>
          <a:bodyPr anchor="t">
            <a:noAutofit/>
          </a:bodyPr>
          <a:lstStyle>
            <a:lvl1pPr marL="0" indent="0">
              <a:lnSpc>
                <a:spcPct val="100000"/>
              </a:lnSpc>
              <a:buFontTx/>
              <a:buNone/>
              <a:defRPr sz="1800">
                <a:solidFill>
                  <a:schemeClr val="bg1"/>
                </a:solidFill>
              </a:defRPr>
            </a:lvl1pPr>
            <a:lvl2pPr marL="317500" indent="0">
              <a:lnSpc>
                <a:spcPct val="100000"/>
              </a:lnSpc>
              <a:buFontTx/>
              <a:buNone/>
              <a:defRPr sz="1800">
                <a:solidFill>
                  <a:schemeClr val="bg1"/>
                </a:solidFill>
              </a:defRPr>
            </a:lvl2pPr>
            <a:lvl3pPr marL="635000" indent="0">
              <a:lnSpc>
                <a:spcPct val="100000"/>
              </a:lnSpc>
              <a:buFontTx/>
              <a:buNone/>
              <a:defRPr sz="1800">
                <a:solidFill>
                  <a:schemeClr val="bg1"/>
                </a:solidFill>
              </a:defRPr>
            </a:lvl3pPr>
            <a:lvl4pPr marL="952500" indent="0">
              <a:buFontTx/>
              <a:buNone/>
              <a:defRPr sz="1800"/>
            </a:lvl4pPr>
            <a:lvl5pPr marL="1270000" indent="0">
              <a:buFontTx/>
              <a:buNone/>
              <a:defRPr sz="1800"/>
            </a:lvl5pPr>
          </a:lstStyle>
          <a:p>
            <a:pPr lvl="0"/>
            <a:r>
              <a:rPr lang="da-DK" dirty="0"/>
              <a:t>Tekst</a:t>
            </a:r>
          </a:p>
        </p:txBody>
      </p:sp>
      <p:sp>
        <p:nvSpPr>
          <p:cNvPr id="6" name="Pladsholder til tekst 7">
            <a:extLst>
              <a:ext uri="{FF2B5EF4-FFF2-40B4-BE49-F238E27FC236}">
                <a16:creationId xmlns:a16="http://schemas.microsoft.com/office/drawing/2014/main" id="{42464AD8-BDCB-A149-B2B3-79FB794E2E42}"/>
              </a:ext>
            </a:extLst>
          </p:cNvPr>
          <p:cNvSpPr>
            <a:spLocks noGrp="1"/>
          </p:cNvSpPr>
          <p:nvPr>
            <p:ph type="body" sz="quarter" idx="15" hasCustomPrompt="1"/>
          </p:nvPr>
        </p:nvSpPr>
        <p:spPr>
          <a:xfrm>
            <a:off x="702794" y="492919"/>
            <a:ext cx="5121359" cy="1953502"/>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sp>
        <p:nvSpPr>
          <p:cNvPr id="3" name="Pladsholder til diagram 2">
            <a:extLst>
              <a:ext uri="{FF2B5EF4-FFF2-40B4-BE49-F238E27FC236}">
                <a16:creationId xmlns:a16="http://schemas.microsoft.com/office/drawing/2014/main" id="{6D19D23E-E365-DD47-8C2E-349616675CC8}"/>
              </a:ext>
            </a:extLst>
          </p:cNvPr>
          <p:cNvSpPr>
            <a:spLocks noGrp="1"/>
          </p:cNvSpPr>
          <p:nvPr>
            <p:ph type="chart" sz="quarter" idx="16"/>
          </p:nvPr>
        </p:nvSpPr>
        <p:spPr>
          <a:xfrm>
            <a:off x="702794" y="2610853"/>
            <a:ext cx="10786412" cy="3111768"/>
          </a:xfrm>
        </p:spPr>
        <p:txBody>
          <a:bodyPr anchor="t" anchorCtr="0"/>
          <a:lstStyle>
            <a:lvl1pPr marL="0" indent="0">
              <a:buNone/>
              <a:defRPr/>
            </a:lvl1pPr>
          </a:lstStyle>
          <a:p>
            <a:r>
              <a:rPr lang="da-DK"/>
              <a:t>Klik på ikonet for at tilføje et diagram</a:t>
            </a:r>
            <a:endParaRPr lang="da-DK" dirty="0"/>
          </a:p>
        </p:txBody>
      </p:sp>
      <p:pic>
        <p:nvPicPr>
          <p:cNvPr id="9" name="Grafik 8">
            <a:extLst>
              <a:ext uri="{FF2B5EF4-FFF2-40B4-BE49-F238E27FC236}">
                <a16:creationId xmlns:a16="http://schemas.microsoft.com/office/drawing/2014/main" id="{F2F8AC84-D7A2-DC45-8AE5-9109A67BC69A}"/>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7" name="Grafik 6">
            <a:extLst>
              <a:ext uri="{FF2B5EF4-FFF2-40B4-BE49-F238E27FC236}">
                <a16:creationId xmlns:a16="http://schemas.microsoft.com/office/drawing/2014/main" id="{E67C095E-78B4-42E1-85F9-348782CF218A}"/>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2132761618"/>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1_Horisontalt diagram">
    <p:spTree>
      <p:nvGrpSpPr>
        <p:cNvPr id="1" name=""/>
        <p:cNvGrpSpPr/>
        <p:nvPr/>
      </p:nvGrpSpPr>
      <p:grpSpPr>
        <a:xfrm>
          <a:off x="0" y="0"/>
          <a:ext cx="0" cy="0"/>
          <a:chOff x="0" y="0"/>
          <a:chExt cx="0" cy="0"/>
        </a:xfrm>
      </p:grpSpPr>
      <p:sp>
        <p:nvSpPr>
          <p:cNvPr id="5" name="Pladsholder til tekst 2">
            <a:extLst>
              <a:ext uri="{FF2B5EF4-FFF2-40B4-BE49-F238E27FC236}">
                <a16:creationId xmlns:a16="http://schemas.microsoft.com/office/drawing/2014/main" id="{DCDA8C03-65BF-4A42-8302-013B2FB0AB19}"/>
              </a:ext>
            </a:extLst>
          </p:cNvPr>
          <p:cNvSpPr>
            <a:spLocks noGrp="1"/>
          </p:cNvSpPr>
          <p:nvPr>
            <p:ph type="body" sz="quarter" idx="14" hasCustomPrompt="1"/>
          </p:nvPr>
        </p:nvSpPr>
        <p:spPr>
          <a:xfrm>
            <a:off x="6101713" y="492920"/>
            <a:ext cx="5434650" cy="1953502"/>
          </a:xfrm>
        </p:spPr>
        <p:txBody>
          <a:bodyPr anchor="t">
            <a:noAutofit/>
          </a:bodyPr>
          <a:lstStyle>
            <a:lvl1pPr marL="0" indent="0">
              <a:lnSpc>
                <a:spcPct val="100000"/>
              </a:lnSpc>
              <a:buFontTx/>
              <a:buNone/>
              <a:defRPr sz="1800">
                <a:solidFill>
                  <a:schemeClr val="bg1"/>
                </a:solidFill>
              </a:defRPr>
            </a:lvl1pPr>
            <a:lvl2pPr marL="317500" indent="0">
              <a:lnSpc>
                <a:spcPct val="100000"/>
              </a:lnSpc>
              <a:buFontTx/>
              <a:buNone/>
              <a:defRPr sz="1800">
                <a:solidFill>
                  <a:schemeClr val="bg1"/>
                </a:solidFill>
              </a:defRPr>
            </a:lvl2pPr>
            <a:lvl3pPr marL="635000" indent="0">
              <a:lnSpc>
                <a:spcPct val="100000"/>
              </a:lnSpc>
              <a:buFontTx/>
              <a:buNone/>
              <a:defRPr sz="1800">
                <a:solidFill>
                  <a:schemeClr val="bg1"/>
                </a:solidFill>
              </a:defRPr>
            </a:lvl3pPr>
            <a:lvl4pPr marL="952500" indent="0">
              <a:buFontTx/>
              <a:buNone/>
              <a:defRPr sz="1800"/>
            </a:lvl4pPr>
            <a:lvl5pPr marL="1270000" indent="0">
              <a:buFontTx/>
              <a:buNone/>
              <a:defRPr sz="1800"/>
            </a:lvl5pPr>
          </a:lstStyle>
          <a:p>
            <a:pPr lvl="0"/>
            <a:r>
              <a:rPr lang="da-DK" dirty="0"/>
              <a:t>Tekst</a:t>
            </a:r>
          </a:p>
        </p:txBody>
      </p:sp>
      <p:sp>
        <p:nvSpPr>
          <p:cNvPr id="6" name="Pladsholder til tekst 7">
            <a:extLst>
              <a:ext uri="{FF2B5EF4-FFF2-40B4-BE49-F238E27FC236}">
                <a16:creationId xmlns:a16="http://schemas.microsoft.com/office/drawing/2014/main" id="{42464AD8-BDCB-A149-B2B3-79FB794E2E42}"/>
              </a:ext>
            </a:extLst>
          </p:cNvPr>
          <p:cNvSpPr>
            <a:spLocks noGrp="1"/>
          </p:cNvSpPr>
          <p:nvPr>
            <p:ph type="body" sz="quarter" idx="15" hasCustomPrompt="1"/>
          </p:nvPr>
        </p:nvSpPr>
        <p:spPr>
          <a:xfrm>
            <a:off x="702794" y="492919"/>
            <a:ext cx="5121359" cy="1953502"/>
          </a:xfrm>
        </p:spPr>
        <p:txBody>
          <a:bodyPr anchor="t">
            <a:noAutofit/>
          </a:bodyPr>
          <a:lstStyle>
            <a:lvl1pPr marL="0" indent="0">
              <a:lnSpc>
                <a:spcPct val="100000"/>
              </a:lnSpc>
              <a:buNone/>
              <a:defRPr sz="3600" b="1" spc="-75">
                <a:latin typeface="+mj-lt"/>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dirty="0"/>
              <a:t>Overskrift</a:t>
            </a:r>
          </a:p>
        </p:txBody>
      </p:sp>
      <p:sp>
        <p:nvSpPr>
          <p:cNvPr id="4" name="Pladsholder til tabel 3">
            <a:extLst>
              <a:ext uri="{FF2B5EF4-FFF2-40B4-BE49-F238E27FC236}">
                <a16:creationId xmlns:a16="http://schemas.microsoft.com/office/drawing/2014/main" id="{3E829910-14C2-7F42-9192-B822384AB902}"/>
              </a:ext>
            </a:extLst>
          </p:cNvPr>
          <p:cNvSpPr>
            <a:spLocks noGrp="1"/>
          </p:cNvSpPr>
          <p:nvPr>
            <p:ph type="tbl" sz="quarter" idx="16"/>
          </p:nvPr>
        </p:nvSpPr>
        <p:spPr>
          <a:xfrm>
            <a:off x="702469" y="2610000"/>
            <a:ext cx="10833894" cy="3154680"/>
          </a:xfrm>
        </p:spPr>
        <p:txBody>
          <a:bodyPr anchor="t" anchorCtr="0"/>
          <a:lstStyle>
            <a:lvl1pPr marL="0" indent="0">
              <a:buFontTx/>
              <a:buNone/>
              <a:defRPr/>
            </a:lvl1pPr>
          </a:lstStyle>
          <a:p>
            <a:r>
              <a:rPr lang="da-DK"/>
              <a:t>Klik på ikonet for at tilføje en tabel</a:t>
            </a:r>
            <a:endParaRPr lang="da-DK" dirty="0"/>
          </a:p>
        </p:txBody>
      </p:sp>
      <p:pic>
        <p:nvPicPr>
          <p:cNvPr id="11" name="Grafik 10">
            <a:extLst>
              <a:ext uri="{FF2B5EF4-FFF2-40B4-BE49-F238E27FC236}">
                <a16:creationId xmlns:a16="http://schemas.microsoft.com/office/drawing/2014/main" id="{E80B89F7-920F-564D-BFCE-69E6ECD269C6}"/>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pic>
        <p:nvPicPr>
          <p:cNvPr id="7" name="Grafik 6">
            <a:extLst>
              <a:ext uri="{FF2B5EF4-FFF2-40B4-BE49-F238E27FC236}">
                <a16:creationId xmlns:a16="http://schemas.microsoft.com/office/drawing/2014/main" id="{B12865B8-8F9A-484E-B027-526D0AF8A340}"/>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1616408218"/>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itel Slide">
    <p:spTree>
      <p:nvGrpSpPr>
        <p:cNvPr id="1" name=""/>
        <p:cNvGrpSpPr/>
        <p:nvPr/>
      </p:nvGrpSpPr>
      <p:grpSpPr>
        <a:xfrm>
          <a:off x="0" y="0"/>
          <a:ext cx="0" cy="0"/>
          <a:chOff x="0" y="0"/>
          <a:chExt cx="0" cy="0"/>
        </a:xfrm>
      </p:grpSpPr>
      <p:sp>
        <p:nvSpPr>
          <p:cNvPr id="18" name="Picture Placeholder 11">
            <a:extLst>
              <a:ext uri="{FF2B5EF4-FFF2-40B4-BE49-F238E27FC236}">
                <a16:creationId xmlns:a16="http://schemas.microsoft.com/office/drawing/2014/main" id="{79E6653F-D336-4BDD-9024-851F72533BCA}"/>
              </a:ext>
            </a:extLst>
          </p:cNvPr>
          <p:cNvSpPr>
            <a:spLocks noGrp="1"/>
          </p:cNvSpPr>
          <p:nvPr>
            <p:ph type="pic" sz="quarter" idx="13" hasCustomPrompt="1"/>
          </p:nvPr>
        </p:nvSpPr>
        <p:spPr>
          <a:xfrm>
            <a:off x="0" y="-1"/>
            <a:ext cx="12192000" cy="6857999"/>
          </a:xfrm>
          <a:solidFill>
            <a:srgbClr val="D9D9D9"/>
          </a:solidFill>
        </p:spPr>
        <p:txBody>
          <a:bodyPr tIns="72000"/>
          <a:lstStyle>
            <a:lvl1pPr marL="0" indent="0" algn="ctr">
              <a:buNone/>
              <a:defRPr/>
            </a:lvl1pPr>
          </a:lstStyle>
          <a:p>
            <a:r>
              <a:rPr lang="en-GB" err="1"/>
              <a:t>Indsæt</a:t>
            </a:r>
            <a:r>
              <a:rPr lang="en-GB"/>
              <a:t> </a:t>
            </a:r>
            <a:r>
              <a:rPr lang="en-GB" err="1"/>
              <a:t>billede</a:t>
            </a:r>
            <a:endParaRPr lang="en-GB"/>
          </a:p>
        </p:txBody>
      </p:sp>
      <p:sp>
        <p:nvSpPr>
          <p:cNvPr id="15" name="Text Placeholder 14">
            <a:extLst>
              <a:ext uri="{FF2B5EF4-FFF2-40B4-BE49-F238E27FC236}">
                <a16:creationId xmlns:a16="http://schemas.microsoft.com/office/drawing/2014/main" id="{686259C4-3839-48E3-B78B-BB2623FA8D2C}"/>
              </a:ext>
            </a:extLst>
          </p:cNvPr>
          <p:cNvSpPr>
            <a:spLocks noGrp="1"/>
          </p:cNvSpPr>
          <p:nvPr>
            <p:ph type="body" sz="quarter" idx="10" hasCustomPrompt="1"/>
          </p:nvPr>
        </p:nvSpPr>
        <p:spPr>
          <a:xfrm>
            <a:off x="658813" y="0"/>
            <a:ext cx="1501200" cy="1044000"/>
          </a:xfrm>
          <a: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pic>
        <p:nvPicPr>
          <p:cNvPr id="17" name="Graphic 16">
            <a:extLst>
              <a:ext uri="{FF2B5EF4-FFF2-40B4-BE49-F238E27FC236}">
                <a16:creationId xmlns:a16="http://schemas.microsoft.com/office/drawing/2014/main" id="{AFF4F3A7-D0E7-4F4C-9813-1154A5747B85}"/>
              </a:ext>
            </a:extLst>
          </p:cNvPr>
          <p:cNvPicPr>
            <a:picLocks noChangeAspect="1"/>
          </p:cNvPicPr>
          <p:nvPr userDrawn="1"/>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381174" y="5307806"/>
            <a:ext cx="1421837" cy="1043149"/>
          </a:xfrm>
          <a:prstGeom prst="rect">
            <a:avLst/>
          </a:prstGeom>
        </p:spPr>
      </p:pic>
      <p:sp>
        <p:nvSpPr>
          <p:cNvPr id="19" name="Text Placeholder 14">
            <a:extLst>
              <a:ext uri="{FF2B5EF4-FFF2-40B4-BE49-F238E27FC236}">
                <a16:creationId xmlns:a16="http://schemas.microsoft.com/office/drawing/2014/main" id="{82DF12C5-15BB-4C57-B62C-D33DABB1EA33}"/>
              </a:ext>
            </a:extLst>
          </p:cNvPr>
          <p:cNvSpPr>
            <a:spLocks noGrp="1"/>
          </p:cNvSpPr>
          <p:nvPr>
            <p:ph type="body" sz="quarter" idx="14" hasCustomPrompt="1"/>
          </p:nvPr>
        </p:nvSpPr>
        <p:spPr>
          <a:xfrm>
            <a:off x="10381011" y="5306955"/>
            <a:ext cx="1422000" cy="1044000"/>
          </a:xfrm>
          <a:blipFill>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20" name="Title 1">
            <a:extLst>
              <a:ext uri="{FF2B5EF4-FFF2-40B4-BE49-F238E27FC236}">
                <a16:creationId xmlns:a16="http://schemas.microsoft.com/office/drawing/2014/main" id="{B9E66B35-1D24-457B-804D-4B818BA07C28}"/>
              </a:ext>
            </a:extLst>
          </p:cNvPr>
          <p:cNvSpPr>
            <a:spLocks noGrp="1"/>
          </p:cNvSpPr>
          <p:nvPr>
            <p:ph type="ctrTitle" hasCustomPrompt="1"/>
          </p:nvPr>
        </p:nvSpPr>
        <p:spPr>
          <a:xfrm>
            <a:off x="658813" y="4017351"/>
            <a:ext cx="8244000" cy="1581664"/>
          </a:xfrm>
        </p:spPr>
        <p:txBody>
          <a:bodyPr anchor="b" anchorCtr="0"/>
          <a:lstStyle>
            <a:lvl1pPr algn="l">
              <a:lnSpc>
                <a:spcPct val="100000"/>
              </a:lnSpc>
              <a:defRPr sz="4100" cap="all" baseline="0">
                <a:solidFill>
                  <a:schemeClr val="bg1"/>
                </a:solidFill>
              </a:defRPr>
            </a:lvl1pPr>
          </a:lstStyle>
          <a:p>
            <a:r>
              <a:rPr lang="en-US" err="1"/>
              <a:t>Klik</a:t>
            </a:r>
            <a:r>
              <a:rPr lang="en-US"/>
              <a:t> for at </a:t>
            </a:r>
            <a:r>
              <a:rPr lang="en-US" err="1"/>
              <a:t>redigere</a:t>
            </a:r>
            <a:r>
              <a:rPr lang="en-US"/>
              <a:t> </a:t>
            </a:r>
            <a:br>
              <a:rPr lang="en-US"/>
            </a:br>
            <a:r>
              <a:rPr lang="en-US" err="1"/>
              <a:t>forside</a:t>
            </a:r>
            <a:r>
              <a:rPr lang="en-US"/>
              <a:t> </a:t>
            </a:r>
            <a:r>
              <a:rPr lang="en-US" err="1"/>
              <a:t>titel</a:t>
            </a:r>
            <a:endParaRPr lang="en-GB"/>
          </a:p>
        </p:txBody>
      </p:sp>
      <p:sp>
        <p:nvSpPr>
          <p:cNvPr id="21" name="Subtitle 2">
            <a:extLst>
              <a:ext uri="{FF2B5EF4-FFF2-40B4-BE49-F238E27FC236}">
                <a16:creationId xmlns:a16="http://schemas.microsoft.com/office/drawing/2014/main" id="{81CF1C3E-0997-472F-8448-D55D0A9F9236}"/>
              </a:ext>
            </a:extLst>
          </p:cNvPr>
          <p:cNvSpPr>
            <a:spLocks noGrp="1"/>
          </p:cNvSpPr>
          <p:nvPr>
            <p:ph type="subTitle" idx="1" hasCustomPrompt="1"/>
          </p:nvPr>
        </p:nvSpPr>
        <p:spPr>
          <a:xfrm>
            <a:off x="658813" y="5686425"/>
            <a:ext cx="4837112" cy="622300"/>
          </a:xfrm>
        </p:spPr>
        <p:txBody>
          <a:bodyPr anchor="b" anchorCtr="0"/>
          <a:lstStyle>
            <a:lvl1pPr marL="0" indent="0" algn="l">
              <a:spcBef>
                <a:spcPts val="0"/>
              </a:spcBef>
              <a:buNone/>
              <a:defRPr sz="1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tekst</a:t>
            </a:r>
          </a:p>
        </p:txBody>
      </p:sp>
    </p:spTree>
    <p:extLst>
      <p:ext uri="{BB962C8B-B14F-4D97-AF65-F5344CB8AC3E}">
        <p14:creationId xmlns:p14="http://schemas.microsoft.com/office/powerpoint/2010/main" val="1042527296"/>
      </p:ext>
    </p:extLst>
  </p:cSld>
  <p:clrMapOvr>
    <a:masterClrMapping/>
  </p:clrMapOvr>
  <p:extLst>
    <p:ext uri="{DCECCB84-F9BA-43D5-87BE-67443E8EF086}">
      <p15:sldGuideLst xmlns:p15="http://schemas.microsoft.com/office/powerpoint/2012/main">
        <p15:guide id="1" pos="415">
          <p15:clr>
            <a:srgbClr val="A4A3A4"/>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el slide skrå billede">
    <p:spTree>
      <p:nvGrpSpPr>
        <p:cNvPr id="1" name=""/>
        <p:cNvGrpSpPr/>
        <p:nvPr/>
      </p:nvGrpSpPr>
      <p:grpSpPr>
        <a:xfrm>
          <a:off x="0" y="0"/>
          <a:ext cx="0" cy="0"/>
          <a:chOff x="0" y="0"/>
          <a:chExt cx="0" cy="0"/>
        </a:xfrm>
      </p:grpSpPr>
      <p:sp>
        <p:nvSpPr>
          <p:cNvPr id="18" name="Picture Placeholder 11">
            <a:extLst>
              <a:ext uri="{FF2B5EF4-FFF2-40B4-BE49-F238E27FC236}">
                <a16:creationId xmlns:a16="http://schemas.microsoft.com/office/drawing/2014/main" id="{79E6653F-D336-4BDD-9024-851F72533BCA}"/>
              </a:ext>
            </a:extLst>
          </p:cNvPr>
          <p:cNvSpPr>
            <a:spLocks noGrp="1"/>
          </p:cNvSpPr>
          <p:nvPr>
            <p:ph type="pic" sz="quarter" idx="13" hasCustomPrompt="1"/>
          </p:nvPr>
        </p:nvSpPr>
        <p:spPr>
          <a:xfrm rot="-180000">
            <a:off x="-2448" y="-3184"/>
            <a:ext cx="12197276" cy="6862227"/>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 name="connsiteX4" fmla="*/ 0 w 12192000"/>
              <a:gd name="connsiteY4" fmla="*/ 0 h 6857999"/>
              <a:gd name="connsiteX0" fmla="*/ 0 w 12192000"/>
              <a:gd name="connsiteY0" fmla="*/ 695 h 6858694"/>
              <a:gd name="connsiteX1" fmla="*/ 166607 w 12192000"/>
              <a:gd name="connsiteY1" fmla="*/ 0 h 6858694"/>
              <a:gd name="connsiteX2" fmla="*/ 12192000 w 12192000"/>
              <a:gd name="connsiteY2" fmla="*/ 695 h 6858694"/>
              <a:gd name="connsiteX3" fmla="*/ 12192000 w 12192000"/>
              <a:gd name="connsiteY3" fmla="*/ 6858694 h 6858694"/>
              <a:gd name="connsiteX4" fmla="*/ 0 w 12192000"/>
              <a:gd name="connsiteY4" fmla="*/ 6858694 h 6858694"/>
              <a:gd name="connsiteX5" fmla="*/ 0 w 12192000"/>
              <a:gd name="connsiteY5" fmla="*/ 695 h 6858694"/>
              <a:gd name="connsiteX0" fmla="*/ 1875 w 12193875"/>
              <a:gd name="connsiteY0" fmla="*/ 695 h 6858694"/>
              <a:gd name="connsiteX1" fmla="*/ 168482 w 12193875"/>
              <a:gd name="connsiteY1" fmla="*/ 0 h 6858694"/>
              <a:gd name="connsiteX2" fmla="*/ 12193875 w 12193875"/>
              <a:gd name="connsiteY2" fmla="*/ 695 h 6858694"/>
              <a:gd name="connsiteX3" fmla="*/ 12193875 w 12193875"/>
              <a:gd name="connsiteY3" fmla="*/ 6858694 h 6858694"/>
              <a:gd name="connsiteX4" fmla="*/ 1875 w 12193875"/>
              <a:gd name="connsiteY4" fmla="*/ 6858694 h 6858694"/>
              <a:gd name="connsiteX5" fmla="*/ 0 w 12193875"/>
              <a:gd name="connsiteY5" fmla="*/ 3260344 h 6858694"/>
              <a:gd name="connsiteX6" fmla="*/ 1875 w 12193875"/>
              <a:gd name="connsiteY6" fmla="*/ 695 h 6858694"/>
              <a:gd name="connsiteX0" fmla="*/ 0 w 12193875"/>
              <a:gd name="connsiteY0" fmla="*/ 3260344 h 6858694"/>
              <a:gd name="connsiteX1" fmla="*/ 168482 w 12193875"/>
              <a:gd name="connsiteY1" fmla="*/ 0 h 6858694"/>
              <a:gd name="connsiteX2" fmla="*/ 12193875 w 12193875"/>
              <a:gd name="connsiteY2" fmla="*/ 695 h 6858694"/>
              <a:gd name="connsiteX3" fmla="*/ 12193875 w 12193875"/>
              <a:gd name="connsiteY3" fmla="*/ 6858694 h 6858694"/>
              <a:gd name="connsiteX4" fmla="*/ 1875 w 12193875"/>
              <a:gd name="connsiteY4" fmla="*/ 6858694 h 6858694"/>
              <a:gd name="connsiteX5" fmla="*/ 0 w 12193875"/>
              <a:gd name="connsiteY5" fmla="*/ 3260344 h 6858694"/>
              <a:gd name="connsiteX0" fmla="*/ 518 w 12194393"/>
              <a:gd name="connsiteY0" fmla="*/ 3260344 h 6858694"/>
              <a:gd name="connsiteX1" fmla="*/ 169000 w 12194393"/>
              <a:gd name="connsiteY1" fmla="*/ 0 h 6858694"/>
              <a:gd name="connsiteX2" fmla="*/ 12194393 w 12194393"/>
              <a:gd name="connsiteY2" fmla="*/ 695 h 6858694"/>
              <a:gd name="connsiteX3" fmla="*/ 12194393 w 12194393"/>
              <a:gd name="connsiteY3" fmla="*/ 6858694 h 6858694"/>
              <a:gd name="connsiteX4" fmla="*/ 2393 w 12194393"/>
              <a:gd name="connsiteY4" fmla="*/ 6858694 h 6858694"/>
              <a:gd name="connsiteX5" fmla="*/ 0 w 12194393"/>
              <a:gd name="connsiteY5" fmla="*/ 6546182 h 6858694"/>
              <a:gd name="connsiteX6" fmla="*/ 518 w 12194393"/>
              <a:gd name="connsiteY6" fmla="*/ 3260344 h 6858694"/>
              <a:gd name="connsiteX0" fmla="*/ 518 w 12194393"/>
              <a:gd name="connsiteY0" fmla="*/ 3260344 h 6859749"/>
              <a:gd name="connsiteX1" fmla="*/ 169000 w 12194393"/>
              <a:gd name="connsiteY1" fmla="*/ 0 h 6859749"/>
              <a:gd name="connsiteX2" fmla="*/ 12194393 w 12194393"/>
              <a:gd name="connsiteY2" fmla="*/ 695 h 6859749"/>
              <a:gd name="connsiteX3" fmla="*/ 12194393 w 12194393"/>
              <a:gd name="connsiteY3" fmla="*/ 6858694 h 6859749"/>
              <a:gd name="connsiteX4" fmla="*/ 5937708 w 12194393"/>
              <a:gd name="connsiteY4" fmla="*/ 6859749 h 6859749"/>
              <a:gd name="connsiteX5" fmla="*/ 2393 w 12194393"/>
              <a:gd name="connsiteY5" fmla="*/ 6858694 h 6859749"/>
              <a:gd name="connsiteX6" fmla="*/ 0 w 12194393"/>
              <a:gd name="connsiteY6" fmla="*/ 6546182 h 6859749"/>
              <a:gd name="connsiteX7" fmla="*/ 518 w 12194393"/>
              <a:gd name="connsiteY7" fmla="*/ 3260344 h 6859749"/>
              <a:gd name="connsiteX0" fmla="*/ 518 w 12194393"/>
              <a:gd name="connsiteY0" fmla="*/ 3260344 h 6859749"/>
              <a:gd name="connsiteX1" fmla="*/ 169000 w 12194393"/>
              <a:gd name="connsiteY1" fmla="*/ 0 h 6859749"/>
              <a:gd name="connsiteX2" fmla="*/ 12194393 w 12194393"/>
              <a:gd name="connsiteY2" fmla="*/ 695 h 6859749"/>
              <a:gd name="connsiteX3" fmla="*/ 12194393 w 12194393"/>
              <a:gd name="connsiteY3" fmla="*/ 6858694 h 6859749"/>
              <a:gd name="connsiteX4" fmla="*/ 5937708 w 12194393"/>
              <a:gd name="connsiteY4" fmla="*/ 6859749 h 6859749"/>
              <a:gd name="connsiteX5" fmla="*/ 0 w 12194393"/>
              <a:gd name="connsiteY5" fmla="*/ 6546182 h 6859749"/>
              <a:gd name="connsiteX6" fmla="*/ 518 w 12194393"/>
              <a:gd name="connsiteY6" fmla="*/ 3260344 h 6859749"/>
              <a:gd name="connsiteX0" fmla="*/ 518 w 12194393"/>
              <a:gd name="connsiteY0" fmla="*/ 3260344 h 6859749"/>
              <a:gd name="connsiteX1" fmla="*/ 169000 w 12194393"/>
              <a:gd name="connsiteY1" fmla="*/ 0 h 6859749"/>
              <a:gd name="connsiteX2" fmla="*/ 12194393 w 12194393"/>
              <a:gd name="connsiteY2" fmla="*/ 695 h 6859749"/>
              <a:gd name="connsiteX3" fmla="*/ 12194393 w 12194393"/>
              <a:gd name="connsiteY3" fmla="*/ 6858694 h 6859749"/>
              <a:gd name="connsiteX4" fmla="*/ 12028035 w 12194393"/>
              <a:gd name="connsiteY4" fmla="*/ 6854636 h 6859749"/>
              <a:gd name="connsiteX5" fmla="*/ 5937708 w 12194393"/>
              <a:gd name="connsiteY5" fmla="*/ 6859749 h 6859749"/>
              <a:gd name="connsiteX6" fmla="*/ 0 w 12194393"/>
              <a:gd name="connsiteY6" fmla="*/ 6546182 h 6859749"/>
              <a:gd name="connsiteX7" fmla="*/ 518 w 12194393"/>
              <a:gd name="connsiteY7" fmla="*/ 3260344 h 6859749"/>
              <a:gd name="connsiteX0" fmla="*/ 518 w 12197276"/>
              <a:gd name="connsiteY0" fmla="*/ 3260344 h 6859749"/>
              <a:gd name="connsiteX1" fmla="*/ 169000 w 12197276"/>
              <a:gd name="connsiteY1" fmla="*/ 0 h 6859749"/>
              <a:gd name="connsiteX2" fmla="*/ 12194393 w 12197276"/>
              <a:gd name="connsiteY2" fmla="*/ 695 h 6859749"/>
              <a:gd name="connsiteX3" fmla="*/ 12197276 w 12197276"/>
              <a:gd name="connsiteY3" fmla="*/ 3625329 h 6859749"/>
              <a:gd name="connsiteX4" fmla="*/ 12194393 w 12197276"/>
              <a:gd name="connsiteY4" fmla="*/ 6858694 h 6859749"/>
              <a:gd name="connsiteX5" fmla="*/ 12028035 w 12197276"/>
              <a:gd name="connsiteY5" fmla="*/ 6854636 h 6859749"/>
              <a:gd name="connsiteX6" fmla="*/ 5937708 w 12197276"/>
              <a:gd name="connsiteY6" fmla="*/ 6859749 h 6859749"/>
              <a:gd name="connsiteX7" fmla="*/ 0 w 12197276"/>
              <a:gd name="connsiteY7" fmla="*/ 6546182 h 6859749"/>
              <a:gd name="connsiteX8" fmla="*/ 518 w 12197276"/>
              <a:gd name="connsiteY8" fmla="*/ 3260344 h 6859749"/>
              <a:gd name="connsiteX0" fmla="*/ 518 w 12197276"/>
              <a:gd name="connsiteY0" fmla="*/ 3260344 h 6859749"/>
              <a:gd name="connsiteX1" fmla="*/ 169000 w 12197276"/>
              <a:gd name="connsiteY1" fmla="*/ 0 h 6859749"/>
              <a:gd name="connsiteX2" fmla="*/ 12194393 w 12197276"/>
              <a:gd name="connsiteY2" fmla="*/ 695 h 6859749"/>
              <a:gd name="connsiteX3" fmla="*/ 12197276 w 12197276"/>
              <a:gd name="connsiteY3" fmla="*/ 3625329 h 6859749"/>
              <a:gd name="connsiteX4" fmla="*/ 12028035 w 12197276"/>
              <a:gd name="connsiteY4" fmla="*/ 6854636 h 6859749"/>
              <a:gd name="connsiteX5" fmla="*/ 5937708 w 12197276"/>
              <a:gd name="connsiteY5" fmla="*/ 6859749 h 6859749"/>
              <a:gd name="connsiteX6" fmla="*/ 0 w 12197276"/>
              <a:gd name="connsiteY6" fmla="*/ 6546182 h 6859749"/>
              <a:gd name="connsiteX7" fmla="*/ 518 w 12197276"/>
              <a:gd name="connsiteY7" fmla="*/ 3260344 h 6859749"/>
              <a:gd name="connsiteX0" fmla="*/ 518 w 12197276"/>
              <a:gd name="connsiteY0" fmla="*/ 3260344 h 6859749"/>
              <a:gd name="connsiteX1" fmla="*/ 169000 w 12197276"/>
              <a:gd name="connsiteY1" fmla="*/ 0 h 6859749"/>
              <a:gd name="connsiteX2" fmla="*/ 12194393 w 12197276"/>
              <a:gd name="connsiteY2" fmla="*/ 695 h 6859749"/>
              <a:gd name="connsiteX3" fmla="*/ 12192279 w 12197276"/>
              <a:gd name="connsiteY3" fmla="*/ 308202 h 6859749"/>
              <a:gd name="connsiteX4" fmla="*/ 12197276 w 12197276"/>
              <a:gd name="connsiteY4" fmla="*/ 3625329 h 6859749"/>
              <a:gd name="connsiteX5" fmla="*/ 12028035 w 12197276"/>
              <a:gd name="connsiteY5" fmla="*/ 6854636 h 6859749"/>
              <a:gd name="connsiteX6" fmla="*/ 5937708 w 12197276"/>
              <a:gd name="connsiteY6" fmla="*/ 6859749 h 6859749"/>
              <a:gd name="connsiteX7" fmla="*/ 0 w 12197276"/>
              <a:gd name="connsiteY7" fmla="*/ 6546182 h 6859749"/>
              <a:gd name="connsiteX8" fmla="*/ 518 w 12197276"/>
              <a:gd name="connsiteY8" fmla="*/ 3260344 h 6859749"/>
              <a:gd name="connsiteX0" fmla="*/ 518 w 12197276"/>
              <a:gd name="connsiteY0" fmla="*/ 3262822 h 6862227"/>
              <a:gd name="connsiteX1" fmla="*/ 169000 w 12197276"/>
              <a:gd name="connsiteY1" fmla="*/ 2478 h 6862227"/>
              <a:gd name="connsiteX2" fmla="*/ 6218652 w 12197276"/>
              <a:gd name="connsiteY2" fmla="*/ 0 h 6862227"/>
              <a:gd name="connsiteX3" fmla="*/ 12194393 w 12197276"/>
              <a:gd name="connsiteY3" fmla="*/ 3173 h 6862227"/>
              <a:gd name="connsiteX4" fmla="*/ 12192279 w 12197276"/>
              <a:gd name="connsiteY4" fmla="*/ 310680 h 6862227"/>
              <a:gd name="connsiteX5" fmla="*/ 12197276 w 12197276"/>
              <a:gd name="connsiteY5" fmla="*/ 3627807 h 6862227"/>
              <a:gd name="connsiteX6" fmla="*/ 12028035 w 12197276"/>
              <a:gd name="connsiteY6" fmla="*/ 6857114 h 6862227"/>
              <a:gd name="connsiteX7" fmla="*/ 5937708 w 12197276"/>
              <a:gd name="connsiteY7" fmla="*/ 6862227 h 6862227"/>
              <a:gd name="connsiteX8" fmla="*/ 0 w 12197276"/>
              <a:gd name="connsiteY8" fmla="*/ 6548660 h 6862227"/>
              <a:gd name="connsiteX9" fmla="*/ 518 w 12197276"/>
              <a:gd name="connsiteY9" fmla="*/ 3262822 h 6862227"/>
              <a:gd name="connsiteX0" fmla="*/ 518 w 12197276"/>
              <a:gd name="connsiteY0" fmla="*/ 3262822 h 6862227"/>
              <a:gd name="connsiteX1" fmla="*/ 169000 w 12197276"/>
              <a:gd name="connsiteY1" fmla="*/ 2478 h 6862227"/>
              <a:gd name="connsiteX2" fmla="*/ 6218652 w 12197276"/>
              <a:gd name="connsiteY2" fmla="*/ 0 h 6862227"/>
              <a:gd name="connsiteX3" fmla="*/ 12192279 w 12197276"/>
              <a:gd name="connsiteY3" fmla="*/ 310680 h 6862227"/>
              <a:gd name="connsiteX4" fmla="*/ 12197276 w 12197276"/>
              <a:gd name="connsiteY4" fmla="*/ 3627807 h 6862227"/>
              <a:gd name="connsiteX5" fmla="*/ 12028035 w 12197276"/>
              <a:gd name="connsiteY5" fmla="*/ 6857114 h 6862227"/>
              <a:gd name="connsiteX6" fmla="*/ 5937708 w 12197276"/>
              <a:gd name="connsiteY6" fmla="*/ 6862227 h 6862227"/>
              <a:gd name="connsiteX7" fmla="*/ 0 w 12197276"/>
              <a:gd name="connsiteY7" fmla="*/ 6548660 h 6862227"/>
              <a:gd name="connsiteX8" fmla="*/ 518 w 12197276"/>
              <a:gd name="connsiteY8" fmla="*/ 3262822 h 686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7276" h="6862227">
                <a:moveTo>
                  <a:pt x="518" y="3262822"/>
                </a:moveTo>
                <a:lnTo>
                  <a:pt x="169000" y="2478"/>
                </a:lnTo>
                <a:lnTo>
                  <a:pt x="6218652" y="0"/>
                </a:lnTo>
                <a:lnTo>
                  <a:pt x="12192279" y="310680"/>
                </a:lnTo>
                <a:cubicBezTo>
                  <a:pt x="12193945" y="1416389"/>
                  <a:pt x="12195610" y="2522098"/>
                  <a:pt x="12197276" y="3627807"/>
                </a:cubicBezTo>
                <a:lnTo>
                  <a:pt x="12028035" y="6857114"/>
                </a:lnTo>
                <a:lnTo>
                  <a:pt x="5937708" y="6862227"/>
                </a:lnTo>
                <a:lnTo>
                  <a:pt x="0" y="6548660"/>
                </a:lnTo>
                <a:cubicBezTo>
                  <a:pt x="173" y="5453381"/>
                  <a:pt x="345" y="4358101"/>
                  <a:pt x="518" y="3262822"/>
                </a:cubicBezTo>
                <a:close/>
              </a:path>
            </a:pathLst>
          </a:custGeom>
          <a:solidFill>
            <a:srgbClr val="D9D9D9"/>
          </a:solidFill>
        </p:spPr>
        <p:txBody>
          <a:bodyPr tIns="108000"/>
          <a:lstStyle>
            <a:lvl1pPr marL="0" indent="0" algn="ctr">
              <a:buNone/>
              <a:defRPr/>
            </a:lvl1pPr>
          </a:lstStyle>
          <a:p>
            <a:r>
              <a:rPr lang="en-GB" err="1"/>
              <a:t>Indsæt</a:t>
            </a:r>
            <a:r>
              <a:rPr lang="en-GB"/>
              <a:t> </a:t>
            </a:r>
            <a:r>
              <a:rPr lang="en-GB" err="1"/>
              <a:t>billede</a:t>
            </a:r>
            <a:endParaRPr lang="en-GB"/>
          </a:p>
        </p:txBody>
      </p:sp>
      <p:sp>
        <p:nvSpPr>
          <p:cNvPr id="15" name="Text Placeholder 14">
            <a:extLst>
              <a:ext uri="{FF2B5EF4-FFF2-40B4-BE49-F238E27FC236}">
                <a16:creationId xmlns:a16="http://schemas.microsoft.com/office/drawing/2014/main" id="{686259C4-3839-48E3-B78B-BB2623FA8D2C}"/>
              </a:ext>
            </a:extLst>
          </p:cNvPr>
          <p:cNvSpPr>
            <a:spLocks noGrp="1"/>
          </p:cNvSpPr>
          <p:nvPr>
            <p:ph type="body" sz="quarter" idx="10" hasCustomPrompt="1"/>
          </p:nvPr>
        </p:nvSpPr>
        <p:spPr>
          <a:xfrm>
            <a:off x="658813" y="0"/>
            <a:ext cx="1501200" cy="1044000"/>
          </a:xfrm>
          <a: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pic>
        <p:nvPicPr>
          <p:cNvPr id="17" name="Graphic 16">
            <a:extLst>
              <a:ext uri="{FF2B5EF4-FFF2-40B4-BE49-F238E27FC236}">
                <a16:creationId xmlns:a16="http://schemas.microsoft.com/office/drawing/2014/main" id="{AFF4F3A7-D0E7-4F4C-9813-1154A5747B85}"/>
              </a:ext>
            </a:extLst>
          </p:cNvPr>
          <p:cNvPicPr>
            <a:picLocks noChangeAspect="1"/>
          </p:cNvPicPr>
          <p:nvPr userDrawn="1"/>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381174" y="5307806"/>
            <a:ext cx="1421837" cy="1043149"/>
          </a:xfrm>
          <a:prstGeom prst="rect">
            <a:avLst/>
          </a:prstGeom>
        </p:spPr>
      </p:pic>
      <p:sp>
        <p:nvSpPr>
          <p:cNvPr id="19" name="Text Placeholder 14">
            <a:extLst>
              <a:ext uri="{FF2B5EF4-FFF2-40B4-BE49-F238E27FC236}">
                <a16:creationId xmlns:a16="http://schemas.microsoft.com/office/drawing/2014/main" id="{82DF12C5-15BB-4C57-B62C-D33DABB1EA33}"/>
              </a:ext>
            </a:extLst>
          </p:cNvPr>
          <p:cNvSpPr>
            <a:spLocks noGrp="1"/>
          </p:cNvSpPr>
          <p:nvPr>
            <p:ph type="body" sz="quarter" idx="14" hasCustomPrompt="1"/>
          </p:nvPr>
        </p:nvSpPr>
        <p:spPr>
          <a:xfrm>
            <a:off x="10381011" y="5306955"/>
            <a:ext cx="1422000" cy="1044000"/>
          </a:xfrm>
          <a:blipFill>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20" name="Title 1">
            <a:extLst>
              <a:ext uri="{FF2B5EF4-FFF2-40B4-BE49-F238E27FC236}">
                <a16:creationId xmlns:a16="http://schemas.microsoft.com/office/drawing/2014/main" id="{B9E66B35-1D24-457B-804D-4B818BA07C28}"/>
              </a:ext>
            </a:extLst>
          </p:cNvPr>
          <p:cNvSpPr>
            <a:spLocks noGrp="1"/>
          </p:cNvSpPr>
          <p:nvPr>
            <p:ph type="ctrTitle" hasCustomPrompt="1"/>
          </p:nvPr>
        </p:nvSpPr>
        <p:spPr>
          <a:xfrm>
            <a:off x="658813" y="4017351"/>
            <a:ext cx="8244000" cy="1581664"/>
          </a:xfrm>
        </p:spPr>
        <p:txBody>
          <a:bodyPr anchor="b" anchorCtr="0"/>
          <a:lstStyle>
            <a:lvl1pPr algn="l">
              <a:lnSpc>
                <a:spcPct val="100000"/>
              </a:lnSpc>
              <a:defRPr sz="4100" cap="all" baseline="0">
                <a:solidFill>
                  <a:schemeClr val="bg1"/>
                </a:solidFill>
              </a:defRPr>
            </a:lvl1pPr>
          </a:lstStyle>
          <a:p>
            <a:r>
              <a:rPr lang="en-US" err="1"/>
              <a:t>Klik</a:t>
            </a:r>
            <a:r>
              <a:rPr lang="en-US"/>
              <a:t> for at </a:t>
            </a:r>
            <a:r>
              <a:rPr lang="en-US" err="1"/>
              <a:t>redigere</a:t>
            </a:r>
            <a:r>
              <a:rPr lang="en-US"/>
              <a:t> </a:t>
            </a:r>
            <a:br>
              <a:rPr lang="en-US"/>
            </a:br>
            <a:r>
              <a:rPr lang="en-US" err="1"/>
              <a:t>forside</a:t>
            </a:r>
            <a:r>
              <a:rPr lang="en-US"/>
              <a:t> </a:t>
            </a:r>
            <a:r>
              <a:rPr lang="en-US" err="1"/>
              <a:t>titel</a:t>
            </a:r>
            <a:endParaRPr lang="en-GB"/>
          </a:p>
        </p:txBody>
      </p:sp>
      <p:sp>
        <p:nvSpPr>
          <p:cNvPr id="21" name="Subtitle 2">
            <a:extLst>
              <a:ext uri="{FF2B5EF4-FFF2-40B4-BE49-F238E27FC236}">
                <a16:creationId xmlns:a16="http://schemas.microsoft.com/office/drawing/2014/main" id="{81CF1C3E-0997-472F-8448-D55D0A9F9236}"/>
              </a:ext>
            </a:extLst>
          </p:cNvPr>
          <p:cNvSpPr>
            <a:spLocks noGrp="1"/>
          </p:cNvSpPr>
          <p:nvPr>
            <p:ph type="subTitle" idx="1" hasCustomPrompt="1"/>
          </p:nvPr>
        </p:nvSpPr>
        <p:spPr>
          <a:xfrm>
            <a:off x="658813" y="5686425"/>
            <a:ext cx="4837112" cy="622300"/>
          </a:xfrm>
        </p:spPr>
        <p:txBody>
          <a:bodyPr anchor="b" anchorCtr="0"/>
          <a:lstStyle>
            <a:lvl1pPr marL="0" indent="0" algn="l">
              <a:spcBef>
                <a:spcPts val="0"/>
              </a:spcBef>
              <a:buNone/>
              <a:defRPr sz="1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tekst</a:t>
            </a:r>
          </a:p>
        </p:txBody>
      </p:sp>
    </p:spTree>
    <p:extLst>
      <p:ext uri="{BB962C8B-B14F-4D97-AF65-F5344CB8AC3E}">
        <p14:creationId xmlns:p14="http://schemas.microsoft.com/office/powerpoint/2010/main" val="2925138550"/>
      </p:ext>
    </p:extLst>
  </p:cSld>
  <p:clrMapOvr>
    <a:masterClrMapping/>
  </p:clrMapOvr>
  <p:extLst>
    <p:ext uri="{DCECCB84-F9BA-43D5-87BE-67443E8EF086}">
      <p15:sldGuideLst xmlns:p15="http://schemas.microsoft.com/office/powerpoint/2012/main">
        <p15:guide id="1" pos="415">
          <p15:clr>
            <a:srgbClr val="A4A3A4"/>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el Slide med bille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2C826DC-A3B6-4035-9504-2DD4FF4CE680}"/>
              </a:ext>
            </a:extLst>
          </p:cNvPr>
          <p:cNvSpPr/>
          <p:nvPr userDrawn="1"/>
        </p:nvSpPr>
        <p:spPr>
          <a:xfrm rot="-180000">
            <a:off x="114378" y="4369712"/>
            <a:ext cx="12192015" cy="2484083"/>
          </a:xfrm>
          <a:custGeom>
            <a:avLst/>
            <a:gdLst>
              <a:gd name="connsiteX0" fmla="*/ 0 w 12192000"/>
              <a:gd name="connsiteY0" fmla="*/ 0 h 2485291"/>
              <a:gd name="connsiteX1" fmla="*/ 12192000 w 12192000"/>
              <a:gd name="connsiteY1" fmla="*/ 0 h 2485291"/>
              <a:gd name="connsiteX2" fmla="*/ 12192000 w 12192000"/>
              <a:gd name="connsiteY2" fmla="*/ 2485291 h 2485291"/>
              <a:gd name="connsiteX3" fmla="*/ 0 w 12192000"/>
              <a:gd name="connsiteY3" fmla="*/ 2485291 h 2485291"/>
              <a:gd name="connsiteX4" fmla="*/ 0 w 12192000"/>
              <a:gd name="connsiteY4" fmla="*/ 0 h 2485291"/>
              <a:gd name="connsiteX0" fmla="*/ 15 w 12192015"/>
              <a:gd name="connsiteY0" fmla="*/ 0 h 2485291"/>
              <a:gd name="connsiteX1" fmla="*/ 12192015 w 12192015"/>
              <a:gd name="connsiteY1" fmla="*/ 0 h 2485291"/>
              <a:gd name="connsiteX2" fmla="*/ 12192015 w 12192015"/>
              <a:gd name="connsiteY2" fmla="*/ 2485291 h 2485291"/>
              <a:gd name="connsiteX3" fmla="*/ 15 w 12192015"/>
              <a:gd name="connsiteY3" fmla="*/ 2485291 h 2485291"/>
              <a:gd name="connsiteX4" fmla="*/ 0 w 12192015"/>
              <a:gd name="connsiteY4" fmla="*/ 2172904 h 2485291"/>
              <a:gd name="connsiteX5" fmla="*/ 15 w 12192015"/>
              <a:gd name="connsiteY5" fmla="*/ 0 h 2485291"/>
              <a:gd name="connsiteX0" fmla="*/ 15 w 12192015"/>
              <a:gd name="connsiteY0" fmla="*/ 0 h 2485291"/>
              <a:gd name="connsiteX1" fmla="*/ 12192015 w 12192015"/>
              <a:gd name="connsiteY1" fmla="*/ 0 h 2485291"/>
              <a:gd name="connsiteX2" fmla="*/ 12192015 w 12192015"/>
              <a:gd name="connsiteY2" fmla="*/ 2485291 h 2485291"/>
              <a:gd name="connsiteX3" fmla="*/ 5983138 w 12192015"/>
              <a:gd name="connsiteY3" fmla="*/ 2484083 h 2485291"/>
              <a:gd name="connsiteX4" fmla="*/ 15 w 12192015"/>
              <a:gd name="connsiteY4" fmla="*/ 2485291 h 2485291"/>
              <a:gd name="connsiteX5" fmla="*/ 0 w 12192015"/>
              <a:gd name="connsiteY5" fmla="*/ 2172904 h 2485291"/>
              <a:gd name="connsiteX6" fmla="*/ 15 w 12192015"/>
              <a:gd name="connsiteY6" fmla="*/ 0 h 2485291"/>
              <a:gd name="connsiteX0" fmla="*/ 15 w 12192015"/>
              <a:gd name="connsiteY0" fmla="*/ 0 h 2485291"/>
              <a:gd name="connsiteX1" fmla="*/ 12192015 w 12192015"/>
              <a:gd name="connsiteY1" fmla="*/ 0 h 2485291"/>
              <a:gd name="connsiteX2" fmla="*/ 12192015 w 12192015"/>
              <a:gd name="connsiteY2" fmla="*/ 2485291 h 2485291"/>
              <a:gd name="connsiteX3" fmla="*/ 5983138 w 12192015"/>
              <a:gd name="connsiteY3" fmla="*/ 2484083 h 2485291"/>
              <a:gd name="connsiteX4" fmla="*/ 0 w 12192015"/>
              <a:gd name="connsiteY4" fmla="*/ 2172904 h 2485291"/>
              <a:gd name="connsiteX5" fmla="*/ 15 w 12192015"/>
              <a:gd name="connsiteY5" fmla="*/ 0 h 2485291"/>
              <a:gd name="connsiteX0" fmla="*/ 15 w 12192015"/>
              <a:gd name="connsiteY0" fmla="*/ 0 h 2485291"/>
              <a:gd name="connsiteX1" fmla="*/ 12192015 w 12192015"/>
              <a:gd name="connsiteY1" fmla="*/ 0 h 2485291"/>
              <a:gd name="connsiteX2" fmla="*/ 12192015 w 12192015"/>
              <a:gd name="connsiteY2" fmla="*/ 2485291 h 2485291"/>
              <a:gd name="connsiteX3" fmla="*/ 12023278 w 12192015"/>
              <a:gd name="connsiteY3" fmla="*/ 2481109 h 2485291"/>
              <a:gd name="connsiteX4" fmla="*/ 5983138 w 12192015"/>
              <a:gd name="connsiteY4" fmla="*/ 2484083 h 2485291"/>
              <a:gd name="connsiteX5" fmla="*/ 0 w 12192015"/>
              <a:gd name="connsiteY5" fmla="*/ 2172904 h 2485291"/>
              <a:gd name="connsiteX6" fmla="*/ 15 w 12192015"/>
              <a:gd name="connsiteY6" fmla="*/ 0 h 2485291"/>
              <a:gd name="connsiteX0" fmla="*/ 15 w 12192015"/>
              <a:gd name="connsiteY0" fmla="*/ 0 h 2484083"/>
              <a:gd name="connsiteX1" fmla="*/ 12192015 w 12192015"/>
              <a:gd name="connsiteY1" fmla="*/ 0 h 2484083"/>
              <a:gd name="connsiteX2" fmla="*/ 12023278 w 12192015"/>
              <a:gd name="connsiteY2" fmla="*/ 2481109 h 2484083"/>
              <a:gd name="connsiteX3" fmla="*/ 5983138 w 12192015"/>
              <a:gd name="connsiteY3" fmla="*/ 2484083 h 2484083"/>
              <a:gd name="connsiteX4" fmla="*/ 0 w 12192015"/>
              <a:gd name="connsiteY4" fmla="*/ 2172904 h 2484083"/>
              <a:gd name="connsiteX5" fmla="*/ 15 w 12192015"/>
              <a:gd name="connsiteY5" fmla="*/ 0 h 2484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15" h="2484083">
                <a:moveTo>
                  <a:pt x="15" y="0"/>
                </a:moveTo>
                <a:lnTo>
                  <a:pt x="12192015" y="0"/>
                </a:lnTo>
                <a:lnTo>
                  <a:pt x="12023278" y="2481109"/>
                </a:lnTo>
                <a:lnTo>
                  <a:pt x="5983138" y="2484083"/>
                </a:lnTo>
                <a:lnTo>
                  <a:pt x="0" y="2172904"/>
                </a:lnTo>
                <a:cubicBezTo>
                  <a:pt x="5" y="1448603"/>
                  <a:pt x="10" y="724301"/>
                  <a:pt x="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sp>
        <p:nvSpPr>
          <p:cNvPr id="10" name="Picture Placeholder 11">
            <a:extLst>
              <a:ext uri="{FF2B5EF4-FFF2-40B4-BE49-F238E27FC236}">
                <a16:creationId xmlns:a16="http://schemas.microsoft.com/office/drawing/2014/main" id="{668A2BB3-89DD-FEAB-DF69-76FBC9D4812B}"/>
              </a:ext>
            </a:extLst>
          </p:cNvPr>
          <p:cNvSpPr>
            <a:spLocks noGrp="1"/>
          </p:cNvSpPr>
          <p:nvPr>
            <p:ph type="pic" sz="quarter" idx="14" hasCustomPrompt="1"/>
          </p:nvPr>
        </p:nvSpPr>
        <p:spPr>
          <a:xfrm rot="-180000">
            <a:off x="-69846" y="-652"/>
            <a:ext cx="12199826" cy="4380004"/>
          </a:xfrm>
          <a:custGeom>
            <a:avLst/>
            <a:gdLst>
              <a:gd name="connsiteX0" fmla="*/ 0 w 12192000"/>
              <a:gd name="connsiteY0" fmla="*/ 0 h 4377600"/>
              <a:gd name="connsiteX1" fmla="*/ 12192000 w 12192000"/>
              <a:gd name="connsiteY1" fmla="*/ 0 h 4377600"/>
              <a:gd name="connsiteX2" fmla="*/ 12192000 w 12192000"/>
              <a:gd name="connsiteY2" fmla="*/ 4377600 h 4377600"/>
              <a:gd name="connsiteX3" fmla="*/ 0 w 12192000"/>
              <a:gd name="connsiteY3" fmla="*/ 4377600 h 4377600"/>
              <a:gd name="connsiteX4" fmla="*/ 0 w 12192000"/>
              <a:gd name="connsiteY4" fmla="*/ 0 h 4377600"/>
              <a:gd name="connsiteX0" fmla="*/ 0 w 12192000"/>
              <a:gd name="connsiteY0" fmla="*/ 2404 h 4380004"/>
              <a:gd name="connsiteX1" fmla="*/ 6139914 w 12192000"/>
              <a:gd name="connsiteY1" fmla="*/ 0 h 4380004"/>
              <a:gd name="connsiteX2" fmla="*/ 12192000 w 12192000"/>
              <a:gd name="connsiteY2" fmla="*/ 2404 h 4380004"/>
              <a:gd name="connsiteX3" fmla="*/ 12192000 w 12192000"/>
              <a:gd name="connsiteY3" fmla="*/ 4380004 h 4380004"/>
              <a:gd name="connsiteX4" fmla="*/ 0 w 12192000"/>
              <a:gd name="connsiteY4" fmla="*/ 4380004 h 4380004"/>
              <a:gd name="connsiteX5" fmla="*/ 0 w 12192000"/>
              <a:gd name="connsiteY5" fmla="*/ 2404 h 4380004"/>
              <a:gd name="connsiteX0" fmla="*/ 0 w 12194948"/>
              <a:gd name="connsiteY0" fmla="*/ 2404 h 4380004"/>
              <a:gd name="connsiteX1" fmla="*/ 6139914 w 12194948"/>
              <a:gd name="connsiteY1" fmla="*/ 0 h 4380004"/>
              <a:gd name="connsiteX2" fmla="*/ 12194948 w 12194948"/>
              <a:gd name="connsiteY2" fmla="*/ 310161 h 4380004"/>
              <a:gd name="connsiteX3" fmla="*/ 12192000 w 12194948"/>
              <a:gd name="connsiteY3" fmla="*/ 4380004 h 4380004"/>
              <a:gd name="connsiteX4" fmla="*/ 0 w 12194948"/>
              <a:gd name="connsiteY4" fmla="*/ 4380004 h 4380004"/>
              <a:gd name="connsiteX5" fmla="*/ 0 w 12194948"/>
              <a:gd name="connsiteY5" fmla="*/ 2404 h 4380004"/>
              <a:gd name="connsiteX0" fmla="*/ 4878 w 12199826"/>
              <a:gd name="connsiteY0" fmla="*/ 2404 h 4380004"/>
              <a:gd name="connsiteX1" fmla="*/ 6144792 w 12199826"/>
              <a:gd name="connsiteY1" fmla="*/ 0 h 4380004"/>
              <a:gd name="connsiteX2" fmla="*/ 12199826 w 12199826"/>
              <a:gd name="connsiteY2" fmla="*/ 310161 h 4380004"/>
              <a:gd name="connsiteX3" fmla="*/ 12196878 w 12199826"/>
              <a:gd name="connsiteY3" fmla="*/ 4380004 h 4380004"/>
              <a:gd name="connsiteX4" fmla="*/ 4878 w 12199826"/>
              <a:gd name="connsiteY4" fmla="*/ 4380004 h 4380004"/>
              <a:gd name="connsiteX5" fmla="*/ 0 w 12199826"/>
              <a:gd name="connsiteY5" fmla="*/ 3273818 h 4380004"/>
              <a:gd name="connsiteX6" fmla="*/ 4878 w 12199826"/>
              <a:gd name="connsiteY6" fmla="*/ 2404 h 4380004"/>
              <a:gd name="connsiteX0" fmla="*/ 181348 w 12199826"/>
              <a:gd name="connsiteY0" fmla="*/ 2114 h 4380004"/>
              <a:gd name="connsiteX1" fmla="*/ 6144792 w 12199826"/>
              <a:gd name="connsiteY1" fmla="*/ 0 h 4380004"/>
              <a:gd name="connsiteX2" fmla="*/ 12199826 w 12199826"/>
              <a:gd name="connsiteY2" fmla="*/ 310161 h 4380004"/>
              <a:gd name="connsiteX3" fmla="*/ 12196878 w 12199826"/>
              <a:gd name="connsiteY3" fmla="*/ 4380004 h 4380004"/>
              <a:gd name="connsiteX4" fmla="*/ 4878 w 12199826"/>
              <a:gd name="connsiteY4" fmla="*/ 4380004 h 4380004"/>
              <a:gd name="connsiteX5" fmla="*/ 0 w 12199826"/>
              <a:gd name="connsiteY5" fmla="*/ 3273818 h 4380004"/>
              <a:gd name="connsiteX6" fmla="*/ 181348 w 12199826"/>
              <a:gd name="connsiteY6" fmla="*/ 2114 h 4380004"/>
              <a:gd name="connsiteX0" fmla="*/ 178970 w 12199826"/>
              <a:gd name="connsiteY0" fmla="*/ 1989 h 4380004"/>
              <a:gd name="connsiteX1" fmla="*/ 6144792 w 12199826"/>
              <a:gd name="connsiteY1" fmla="*/ 0 h 4380004"/>
              <a:gd name="connsiteX2" fmla="*/ 12199826 w 12199826"/>
              <a:gd name="connsiteY2" fmla="*/ 310161 h 4380004"/>
              <a:gd name="connsiteX3" fmla="*/ 12196878 w 12199826"/>
              <a:gd name="connsiteY3" fmla="*/ 4380004 h 4380004"/>
              <a:gd name="connsiteX4" fmla="*/ 4878 w 12199826"/>
              <a:gd name="connsiteY4" fmla="*/ 4380004 h 4380004"/>
              <a:gd name="connsiteX5" fmla="*/ 0 w 12199826"/>
              <a:gd name="connsiteY5" fmla="*/ 3273818 h 4380004"/>
              <a:gd name="connsiteX6" fmla="*/ 178970 w 12199826"/>
              <a:gd name="connsiteY6" fmla="*/ 1989 h 4380004"/>
              <a:gd name="connsiteX0" fmla="*/ 178970 w 12199826"/>
              <a:gd name="connsiteY0" fmla="*/ 1989 h 4380004"/>
              <a:gd name="connsiteX1" fmla="*/ 6144792 w 12199826"/>
              <a:gd name="connsiteY1" fmla="*/ 0 h 4380004"/>
              <a:gd name="connsiteX2" fmla="*/ 12199826 w 12199826"/>
              <a:gd name="connsiteY2" fmla="*/ 310161 h 4380004"/>
              <a:gd name="connsiteX3" fmla="*/ 12196878 w 12199826"/>
              <a:gd name="connsiteY3" fmla="*/ 4380004 h 4380004"/>
              <a:gd name="connsiteX4" fmla="*/ 4878 w 12199826"/>
              <a:gd name="connsiteY4" fmla="*/ 4380004 h 4380004"/>
              <a:gd name="connsiteX5" fmla="*/ 0 w 12199826"/>
              <a:gd name="connsiteY5" fmla="*/ 3273818 h 4380004"/>
              <a:gd name="connsiteX6" fmla="*/ 178970 w 12199826"/>
              <a:gd name="connsiteY6" fmla="*/ 1989 h 4380004"/>
              <a:gd name="connsiteX0" fmla="*/ 174214 w 12199826"/>
              <a:gd name="connsiteY0" fmla="*/ 1739 h 4380004"/>
              <a:gd name="connsiteX1" fmla="*/ 6144792 w 12199826"/>
              <a:gd name="connsiteY1" fmla="*/ 0 h 4380004"/>
              <a:gd name="connsiteX2" fmla="*/ 12199826 w 12199826"/>
              <a:gd name="connsiteY2" fmla="*/ 310161 h 4380004"/>
              <a:gd name="connsiteX3" fmla="*/ 12196878 w 12199826"/>
              <a:gd name="connsiteY3" fmla="*/ 4380004 h 4380004"/>
              <a:gd name="connsiteX4" fmla="*/ 4878 w 12199826"/>
              <a:gd name="connsiteY4" fmla="*/ 4380004 h 4380004"/>
              <a:gd name="connsiteX5" fmla="*/ 0 w 12199826"/>
              <a:gd name="connsiteY5" fmla="*/ 3273818 h 4380004"/>
              <a:gd name="connsiteX6" fmla="*/ 174214 w 12199826"/>
              <a:gd name="connsiteY6" fmla="*/ 1739 h 438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9826" h="4380004">
                <a:moveTo>
                  <a:pt x="174214" y="1739"/>
                </a:moveTo>
                <a:lnTo>
                  <a:pt x="6144792" y="0"/>
                </a:lnTo>
                <a:lnTo>
                  <a:pt x="12199826" y="310161"/>
                </a:lnTo>
                <a:cubicBezTo>
                  <a:pt x="12198843" y="1666775"/>
                  <a:pt x="12197861" y="3023390"/>
                  <a:pt x="12196878" y="4380004"/>
                </a:cubicBezTo>
                <a:lnTo>
                  <a:pt x="4878" y="4380004"/>
                </a:lnTo>
                <a:lnTo>
                  <a:pt x="0" y="3273818"/>
                </a:lnTo>
                <a:lnTo>
                  <a:pt x="174214" y="1739"/>
                </a:lnTo>
                <a:close/>
              </a:path>
            </a:pathLst>
          </a:custGeom>
          <a:solidFill>
            <a:srgbClr val="D9D9D9"/>
          </a:solidFill>
        </p:spPr>
        <p:txBody>
          <a:bodyPr tIns="108000"/>
          <a:lstStyle>
            <a:lvl1pPr marL="0" indent="0" algn="ctr">
              <a:buNone/>
              <a:defRPr/>
            </a:lvl1pPr>
          </a:lstStyle>
          <a:p>
            <a:r>
              <a:rPr lang="en-GB" err="1"/>
              <a:t>Indsæt</a:t>
            </a:r>
            <a:r>
              <a:rPr lang="en-GB"/>
              <a:t> </a:t>
            </a:r>
            <a:r>
              <a:rPr lang="en-GB" err="1"/>
              <a:t>billede</a:t>
            </a:r>
            <a:endParaRPr lang="en-GB"/>
          </a:p>
        </p:txBody>
      </p:sp>
      <p:sp>
        <p:nvSpPr>
          <p:cNvPr id="2" name="Title 1">
            <a:extLst>
              <a:ext uri="{FF2B5EF4-FFF2-40B4-BE49-F238E27FC236}">
                <a16:creationId xmlns:a16="http://schemas.microsoft.com/office/drawing/2014/main" id="{F814642C-660A-4F02-A36E-FA7974323FBE}"/>
              </a:ext>
            </a:extLst>
          </p:cNvPr>
          <p:cNvSpPr>
            <a:spLocks noGrp="1"/>
          </p:cNvSpPr>
          <p:nvPr>
            <p:ph type="ctrTitle" hasCustomPrompt="1"/>
          </p:nvPr>
        </p:nvSpPr>
        <p:spPr>
          <a:xfrm>
            <a:off x="658813" y="4352175"/>
            <a:ext cx="8244000" cy="1581664"/>
          </a:xfrm>
        </p:spPr>
        <p:txBody>
          <a:bodyPr anchor="t" anchorCtr="0"/>
          <a:lstStyle>
            <a:lvl1pPr algn="l">
              <a:lnSpc>
                <a:spcPct val="100000"/>
              </a:lnSpc>
              <a:defRPr sz="4100" cap="all" baseline="0">
                <a:solidFill>
                  <a:schemeClr val="bg1"/>
                </a:solidFill>
              </a:defRPr>
            </a:lvl1pPr>
          </a:lstStyle>
          <a:p>
            <a:r>
              <a:rPr lang="en-US" err="1"/>
              <a:t>Klik</a:t>
            </a:r>
            <a:r>
              <a:rPr lang="en-US"/>
              <a:t> for at </a:t>
            </a:r>
            <a:r>
              <a:rPr lang="en-US" err="1"/>
              <a:t>redigere</a:t>
            </a:r>
            <a:r>
              <a:rPr lang="en-US"/>
              <a:t> </a:t>
            </a:r>
            <a:br>
              <a:rPr lang="en-US"/>
            </a:br>
            <a:r>
              <a:rPr lang="en-US" err="1"/>
              <a:t>forside</a:t>
            </a:r>
            <a:r>
              <a:rPr lang="en-US"/>
              <a:t> </a:t>
            </a:r>
            <a:r>
              <a:rPr lang="en-US" err="1"/>
              <a:t>titel</a:t>
            </a:r>
            <a:br>
              <a:rPr lang="en-US"/>
            </a:br>
            <a:endParaRPr lang="en-GB"/>
          </a:p>
        </p:txBody>
      </p:sp>
      <p:sp>
        <p:nvSpPr>
          <p:cNvPr id="3" name="Subtitle 2">
            <a:extLst>
              <a:ext uri="{FF2B5EF4-FFF2-40B4-BE49-F238E27FC236}">
                <a16:creationId xmlns:a16="http://schemas.microsoft.com/office/drawing/2014/main" id="{7C4786A4-E7ED-49F1-B1EE-E8276E2DE55B}"/>
              </a:ext>
            </a:extLst>
          </p:cNvPr>
          <p:cNvSpPr>
            <a:spLocks noGrp="1"/>
          </p:cNvSpPr>
          <p:nvPr>
            <p:ph type="subTitle" idx="1" hasCustomPrompt="1"/>
          </p:nvPr>
        </p:nvSpPr>
        <p:spPr>
          <a:xfrm>
            <a:off x="658813" y="5686425"/>
            <a:ext cx="4837112" cy="622300"/>
          </a:xfrm>
        </p:spPr>
        <p:txBody>
          <a:bodyPr anchor="b" anchorCtr="0"/>
          <a:lstStyle>
            <a:lvl1pPr marL="0" indent="0" algn="l">
              <a:spcBef>
                <a:spcPts val="0"/>
              </a:spcBef>
              <a:buNone/>
              <a:defRPr sz="1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tekst</a:t>
            </a:r>
          </a:p>
        </p:txBody>
      </p:sp>
      <p:sp>
        <p:nvSpPr>
          <p:cNvPr id="15" name="Text Placeholder 14">
            <a:extLst>
              <a:ext uri="{FF2B5EF4-FFF2-40B4-BE49-F238E27FC236}">
                <a16:creationId xmlns:a16="http://schemas.microsoft.com/office/drawing/2014/main" id="{686259C4-3839-48E3-B78B-BB2623FA8D2C}"/>
              </a:ext>
            </a:extLst>
          </p:cNvPr>
          <p:cNvSpPr>
            <a:spLocks noGrp="1"/>
          </p:cNvSpPr>
          <p:nvPr>
            <p:ph type="body" sz="quarter" idx="10" hasCustomPrompt="1"/>
          </p:nvPr>
        </p:nvSpPr>
        <p:spPr>
          <a:xfrm>
            <a:off x="658813" y="0"/>
            <a:ext cx="1501200" cy="1044000"/>
          </a:xfrm>
          <a: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pic>
        <p:nvPicPr>
          <p:cNvPr id="21" name="Graphic 20">
            <a:extLst>
              <a:ext uri="{FF2B5EF4-FFF2-40B4-BE49-F238E27FC236}">
                <a16:creationId xmlns:a16="http://schemas.microsoft.com/office/drawing/2014/main" id="{9B2375D7-9E52-4479-81D5-1961E7D1AEBE}"/>
              </a:ext>
            </a:extLst>
          </p:cNvPr>
          <p:cNvPicPr>
            <a:picLocks noChangeAspect="1"/>
          </p:cNvPicPr>
          <p:nvPr userDrawn="1"/>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380013" y="5306955"/>
            <a:ext cx="1422998" cy="1044000"/>
          </a:xfrm>
          <a:prstGeom prst="rect">
            <a:avLst/>
          </a:prstGeom>
        </p:spPr>
      </p:pic>
    </p:spTree>
    <p:extLst>
      <p:ext uri="{BB962C8B-B14F-4D97-AF65-F5344CB8AC3E}">
        <p14:creationId xmlns:p14="http://schemas.microsoft.com/office/powerpoint/2010/main" val="3130650179"/>
      </p:ext>
    </p:extLst>
  </p:cSld>
  <p:clrMapOvr>
    <a:masterClrMapping/>
  </p:clrMapOvr>
  <p:extLst>
    <p:ext uri="{DCECCB84-F9BA-43D5-87BE-67443E8EF086}">
      <p15:sldGuideLst xmlns:p15="http://schemas.microsoft.com/office/powerpoint/2012/main">
        <p15:guide id="1" pos="415">
          <p15:clr>
            <a:srgbClr val="A4A3A4"/>
          </p15:clr>
        </p15:guide>
        <p15:guide id="2" orient="horz" pos="2727">
          <p15:clr>
            <a:srgbClr val="A4A3A4"/>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el Slide i rø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0BFE8A-5EDB-5446-7A1A-266FC7F8FA23}"/>
              </a:ext>
            </a:extLst>
          </p:cNvPr>
          <p:cNvSpPr/>
          <p:nvPr userDrawn="1"/>
        </p:nvSpPr>
        <p:spPr>
          <a:xfrm rot="180000">
            <a:off x="-10122" y="-3260"/>
            <a:ext cx="12215661" cy="686215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5020 w 12197020"/>
              <a:gd name="connsiteY0" fmla="*/ 0 h 6858000"/>
              <a:gd name="connsiteX1" fmla="*/ 12197020 w 12197020"/>
              <a:gd name="connsiteY1" fmla="*/ 0 h 6858000"/>
              <a:gd name="connsiteX2" fmla="*/ 12197020 w 12197020"/>
              <a:gd name="connsiteY2" fmla="*/ 6858000 h 6858000"/>
              <a:gd name="connsiteX3" fmla="*/ 5020 w 12197020"/>
              <a:gd name="connsiteY3" fmla="*/ 6858000 h 6858000"/>
              <a:gd name="connsiteX4" fmla="*/ 0 w 12197020"/>
              <a:gd name="connsiteY4" fmla="*/ 307881 h 6858000"/>
              <a:gd name="connsiteX5" fmla="*/ 5020 w 12197020"/>
              <a:gd name="connsiteY5" fmla="*/ 0 h 6858000"/>
              <a:gd name="connsiteX0" fmla="*/ 904600 w 13096600"/>
              <a:gd name="connsiteY0" fmla="*/ 0 h 6858000"/>
              <a:gd name="connsiteX1" fmla="*/ 13096600 w 13096600"/>
              <a:gd name="connsiteY1" fmla="*/ 0 h 6858000"/>
              <a:gd name="connsiteX2" fmla="*/ 13096600 w 13096600"/>
              <a:gd name="connsiteY2" fmla="*/ 6858000 h 6858000"/>
              <a:gd name="connsiteX3" fmla="*/ 904600 w 13096600"/>
              <a:gd name="connsiteY3" fmla="*/ 6858000 h 6858000"/>
              <a:gd name="connsiteX4" fmla="*/ 899580 w 13096600"/>
              <a:gd name="connsiteY4" fmla="*/ 307881 h 6858000"/>
              <a:gd name="connsiteX5" fmla="*/ 899580 w 13096600"/>
              <a:gd name="connsiteY5" fmla="*/ 307881 h 6858000"/>
              <a:gd name="connsiteX6" fmla="*/ 904600 w 13096600"/>
              <a:gd name="connsiteY6" fmla="*/ 0 h 6858000"/>
              <a:gd name="connsiteX0" fmla="*/ 904600 w 13096600"/>
              <a:gd name="connsiteY0" fmla="*/ 3038 h 6861038"/>
              <a:gd name="connsiteX1" fmla="*/ 6923270 w 13096600"/>
              <a:gd name="connsiteY1" fmla="*/ 0 h 6861038"/>
              <a:gd name="connsiteX2" fmla="*/ 13096600 w 13096600"/>
              <a:gd name="connsiteY2" fmla="*/ 3038 h 6861038"/>
              <a:gd name="connsiteX3" fmla="*/ 13096600 w 13096600"/>
              <a:gd name="connsiteY3" fmla="*/ 6861038 h 6861038"/>
              <a:gd name="connsiteX4" fmla="*/ 904600 w 13096600"/>
              <a:gd name="connsiteY4" fmla="*/ 6861038 h 6861038"/>
              <a:gd name="connsiteX5" fmla="*/ 899580 w 13096600"/>
              <a:gd name="connsiteY5" fmla="*/ 310919 h 6861038"/>
              <a:gd name="connsiteX6" fmla="*/ 899580 w 13096600"/>
              <a:gd name="connsiteY6" fmla="*/ 310919 h 6861038"/>
              <a:gd name="connsiteX7" fmla="*/ 904600 w 13096600"/>
              <a:gd name="connsiteY7" fmla="*/ 3038 h 6861038"/>
              <a:gd name="connsiteX0" fmla="*/ 0 w 12197020"/>
              <a:gd name="connsiteY0" fmla="*/ 310919 h 6861038"/>
              <a:gd name="connsiteX1" fmla="*/ 6023690 w 12197020"/>
              <a:gd name="connsiteY1" fmla="*/ 0 h 6861038"/>
              <a:gd name="connsiteX2" fmla="*/ 12197020 w 12197020"/>
              <a:gd name="connsiteY2" fmla="*/ 3038 h 6861038"/>
              <a:gd name="connsiteX3" fmla="*/ 12197020 w 12197020"/>
              <a:gd name="connsiteY3" fmla="*/ 6861038 h 6861038"/>
              <a:gd name="connsiteX4" fmla="*/ 5020 w 12197020"/>
              <a:gd name="connsiteY4" fmla="*/ 6861038 h 6861038"/>
              <a:gd name="connsiteX5" fmla="*/ 0 w 12197020"/>
              <a:gd name="connsiteY5" fmla="*/ 310919 h 6861038"/>
              <a:gd name="connsiteX6" fmla="*/ 0 w 12197020"/>
              <a:gd name="connsiteY6" fmla="*/ 310919 h 6861038"/>
              <a:gd name="connsiteX0" fmla="*/ 0 w 12197020"/>
              <a:gd name="connsiteY0" fmla="*/ 310919 h 6861038"/>
              <a:gd name="connsiteX1" fmla="*/ 6023690 w 12197020"/>
              <a:gd name="connsiteY1" fmla="*/ 0 h 6861038"/>
              <a:gd name="connsiteX2" fmla="*/ 12197020 w 12197020"/>
              <a:gd name="connsiteY2" fmla="*/ 3038 h 6861038"/>
              <a:gd name="connsiteX3" fmla="*/ 12197020 w 12197020"/>
              <a:gd name="connsiteY3" fmla="*/ 6861038 h 6861038"/>
              <a:gd name="connsiteX4" fmla="*/ 5020 w 12197020"/>
              <a:gd name="connsiteY4" fmla="*/ 6861038 h 6861038"/>
              <a:gd name="connsiteX5" fmla="*/ 0 w 12197020"/>
              <a:gd name="connsiteY5" fmla="*/ 310919 h 6861038"/>
              <a:gd name="connsiteX6" fmla="*/ 0 w 12197020"/>
              <a:gd name="connsiteY6" fmla="*/ 310919 h 6861038"/>
              <a:gd name="connsiteX0" fmla="*/ 0 w 12197020"/>
              <a:gd name="connsiteY0" fmla="*/ 310919 h 6861038"/>
              <a:gd name="connsiteX1" fmla="*/ 6023690 w 12197020"/>
              <a:gd name="connsiteY1" fmla="*/ 0 h 6861038"/>
              <a:gd name="connsiteX2" fmla="*/ 12197020 w 12197020"/>
              <a:gd name="connsiteY2" fmla="*/ 3038 h 6861038"/>
              <a:gd name="connsiteX3" fmla="*/ 12197020 w 12197020"/>
              <a:gd name="connsiteY3" fmla="*/ 6861038 h 6861038"/>
              <a:gd name="connsiteX4" fmla="*/ 5020 w 12197020"/>
              <a:gd name="connsiteY4" fmla="*/ 6861038 h 6861038"/>
              <a:gd name="connsiteX5" fmla="*/ 0 w 12197020"/>
              <a:gd name="connsiteY5" fmla="*/ 310919 h 6861038"/>
              <a:gd name="connsiteX6" fmla="*/ 0 w 12197020"/>
              <a:gd name="connsiteY6" fmla="*/ 310919 h 6861038"/>
              <a:gd name="connsiteX0" fmla="*/ 0 w 12197020"/>
              <a:gd name="connsiteY0" fmla="*/ 310919 h 6861038"/>
              <a:gd name="connsiteX1" fmla="*/ 6023690 w 12197020"/>
              <a:gd name="connsiteY1" fmla="*/ 0 h 6861038"/>
              <a:gd name="connsiteX2" fmla="*/ 12197020 w 12197020"/>
              <a:gd name="connsiteY2" fmla="*/ 3038 h 6861038"/>
              <a:gd name="connsiteX3" fmla="*/ 12197020 w 12197020"/>
              <a:gd name="connsiteY3" fmla="*/ 6861038 h 6861038"/>
              <a:gd name="connsiteX4" fmla="*/ 5020 w 12197020"/>
              <a:gd name="connsiteY4" fmla="*/ 6861038 h 6861038"/>
              <a:gd name="connsiteX5" fmla="*/ 0 w 12197020"/>
              <a:gd name="connsiteY5" fmla="*/ 310919 h 6861038"/>
              <a:gd name="connsiteX6" fmla="*/ 0 w 12197020"/>
              <a:gd name="connsiteY6" fmla="*/ 310919 h 6861038"/>
              <a:gd name="connsiteX0" fmla="*/ 0 w 12197020"/>
              <a:gd name="connsiteY0" fmla="*/ 310919 h 6861038"/>
              <a:gd name="connsiteX1" fmla="*/ 6023690 w 12197020"/>
              <a:gd name="connsiteY1" fmla="*/ 0 h 6861038"/>
              <a:gd name="connsiteX2" fmla="*/ 12197020 w 12197020"/>
              <a:gd name="connsiteY2" fmla="*/ 3038 h 6861038"/>
              <a:gd name="connsiteX3" fmla="*/ 12197020 w 12197020"/>
              <a:gd name="connsiteY3" fmla="*/ 6861038 h 6861038"/>
              <a:gd name="connsiteX4" fmla="*/ 5020 w 12197020"/>
              <a:gd name="connsiteY4" fmla="*/ 6861038 h 6861038"/>
              <a:gd name="connsiteX5" fmla="*/ 0 w 12197020"/>
              <a:gd name="connsiteY5" fmla="*/ 310919 h 6861038"/>
              <a:gd name="connsiteX6" fmla="*/ 0 w 12197020"/>
              <a:gd name="connsiteY6" fmla="*/ 310919 h 6861038"/>
              <a:gd name="connsiteX0" fmla="*/ 0 w 12197020"/>
              <a:gd name="connsiteY0" fmla="*/ 310919 h 6861038"/>
              <a:gd name="connsiteX1" fmla="*/ 6023690 w 12197020"/>
              <a:gd name="connsiteY1" fmla="*/ 0 h 6861038"/>
              <a:gd name="connsiteX2" fmla="*/ 12197020 w 12197020"/>
              <a:gd name="connsiteY2" fmla="*/ 3038 h 6861038"/>
              <a:gd name="connsiteX3" fmla="*/ 12197020 w 12197020"/>
              <a:gd name="connsiteY3" fmla="*/ 6861038 h 6861038"/>
              <a:gd name="connsiteX4" fmla="*/ 5020 w 12197020"/>
              <a:gd name="connsiteY4" fmla="*/ 6861038 h 6861038"/>
              <a:gd name="connsiteX5" fmla="*/ 0 w 12197020"/>
              <a:gd name="connsiteY5" fmla="*/ 310919 h 6861038"/>
              <a:gd name="connsiteX6" fmla="*/ 0 w 12197020"/>
              <a:gd name="connsiteY6" fmla="*/ 310919 h 6861038"/>
              <a:gd name="connsiteX0" fmla="*/ 0 w 12197020"/>
              <a:gd name="connsiteY0" fmla="*/ 311228 h 6861347"/>
              <a:gd name="connsiteX1" fmla="*/ 6023690 w 12197020"/>
              <a:gd name="connsiteY1" fmla="*/ 309 h 6861347"/>
              <a:gd name="connsiteX2" fmla="*/ 12032502 w 12197020"/>
              <a:gd name="connsiteY2" fmla="*/ 0 h 6861347"/>
              <a:gd name="connsiteX3" fmla="*/ 12197020 w 12197020"/>
              <a:gd name="connsiteY3" fmla="*/ 3347 h 6861347"/>
              <a:gd name="connsiteX4" fmla="*/ 12197020 w 12197020"/>
              <a:gd name="connsiteY4" fmla="*/ 6861347 h 6861347"/>
              <a:gd name="connsiteX5" fmla="*/ 5020 w 12197020"/>
              <a:gd name="connsiteY5" fmla="*/ 6861347 h 6861347"/>
              <a:gd name="connsiteX6" fmla="*/ 0 w 12197020"/>
              <a:gd name="connsiteY6" fmla="*/ 311228 h 6861347"/>
              <a:gd name="connsiteX7" fmla="*/ 0 w 12197020"/>
              <a:gd name="connsiteY7" fmla="*/ 311228 h 6861347"/>
              <a:gd name="connsiteX0" fmla="*/ 0 w 12198399"/>
              <a:gd name="connsiteY0" fmla="*/ 311228 h 6861347"/>
              <a:gd name="connsiteX1" fmla="*/ 6023690 w 12198399"/>
              <a:gd name="connsiteY1" fmla="*/ 309 h 6861347"/>
              <a:gd name="connsiteX2" fmla="*/ 12032502 w 12198399"/>
              <a:gd name="connsiteY2" fmla="*/ 0 h 6861347"/>
              <a:gd name="connsiteX3" fmla="*/ 12197020 w 12198399"/>
              <a:gd name="connsiteY3" fmla="*/ 3347 h 6861347"/>
              <a:gd name="connsiteX4" fmla="*/ 12198399 w 12198399"/>
              <a:gd name="connsiteY4" fmla="*/ 3265624 h 6861347"/>
              <a:gd name="connsiteX5" fmla="*/ 12197020 w 12198399"/>
              <a:gd name="connsiteY5" fmla="*/ 6861347 h 6861347"/>
              <a:gd name="connsiteX6" fmla="*/ 5020 w 12198399"/>
              <a:gd name="connsiteY6" fmla="*/ 6861347 h 6861347"/>
              <a:gd name="connsiteX7" fmla="*/ 0 w 12198399"/>
              <a:gd name="connsiteY7" fmla="*/ 311228 h 6861347"/>
              <a:gd name="connsiteX8" fmla="*/ 0 w 12198399"/>
              <a:gd name="connsiteY8" fmla="*/ 311228 h 6861347"/>
              <a:gd name="connsiteX0" fmla="*/ 0 w 12198399"/>
              <a:gd name="connsiteY0" fmla="*/ 311228 h 6861347"/>
              <a:gd name="connsiteX1" fmla="*/ 6023690 w 12198399"/>
              <a:gd name="connsiteY1" fmla="*/ 309 h 6861347"/>
              <a:gd name="connsiteX2" fmla="*/ 12032502 w 12198399"/>
              <a:gd name="connsiteY2" fmla="*/ 0 h 6861347"/>
              <a:gd name="connsiteX3" fmla="*/ 12198399 w 12198399"/>
              <a:gd name="connsiteY3" fmla="*/ 3265624 h 6861347"/>
              <a:gd name="connsiteX4" fmla="*/ 12197020 w 12198399"/>
              <a:gd name="connsiteY4" fmla="*/ 6861347 h 6861347"/>
              <a:gd name="connsiteX5" fmla="*/ 5020 w 12198399"/>
              <a:gd name="connsiteY5" fmla="*/ 6861347 h 6861347"/>
              <a:gd name="connsiteX6" fmla="*/ 0 w 12198399"/>
              <a:gd name="connsiteY6" fmla="*/ 311228 h 6861347"/>
              <a:gd name="connsiteX7" fmla="*/ 0 w 12198399"/>
              <a:gd name="connsiteY7" fmla="*/ 311228 h 6861347"/>
              <a:gd name="connsiteX0" fmla="*/ 0 w 13100248"/>
              <a:gd name="connsiteY0" fmla="*/ 311228 h 6912889"/>
              <a:gd name="connsiteX1" fmla="*/ 6023690 w 13100248"/>
              <a:gd name="connsiteY1" fmla="*/ 309 h 6912889"/>
              <a:gd name="connsiteX2" fmla="*/ 12032502 w 13100248"/>
              <a:gd name="connsiteY2" fmla="*/ 0 h 6912889"/>
              <a:gd name="connsiteX3" fmla="*/ 12198399 w 13100248"/>
              <a:gd name="connsiteY3" fmla="*/ 3265624 h 6912889"/>
              <a:gd name="connsiteX4" fmla="*/ 12197527 w 13100248"/>
              <a:gd name="connsiteY4" fmla="*/ 6553107 h 6912889"/>
              <a:gd name="connsiteX5" fmla="*/ 12197020 w 13100248"/>
              <a:gd name="connsiteY5" fmla="*/ 6861347 h 6912889"/>
              <a:gd name="connsiteX6" fmla="*/ 5020 w 13100248"/>
              <a:gd name="connsiteY6" fmla="*/ 6861347 h 6912889"/>
              <a:gd name="connsiteX7" fmla="*/ 0 w 13100248"/>
              <a:gd name="connsiteY7" fmla="*/ 311228 h 6912889"/>
              <a:gd name="connsiteX8" fmla="*/ 0 w 13100248"/>
              <a:gd name="connsiteY8" fmla="*/ 311228 h 6912889"/>
              <a:gd name="connsiteX0" fmla="*/ 0 w 12636493"/>
              <a:gd name="connsiteY0" fmla="*/ 311228 h 6913047"/>
              <a:gd name="connsiteX1" fmla="*/ 6023690 w 12636493"/>
              <a:gd name="connsiteY1" fmla="*/ 309 h 6913047"/>
              <a:gd name="connsiteX2" fmla="*/ 12032502 w 12636493"/>
              <a:gd name="connsiteY2" fmla="*/ 0 h 6913047"/>
              <a:gd name="connsiteX3" fmla="*/ 12198399 w 12636493"/>
              <a:gd name="connsiteY3" fmla="*/ 3265624 h 6913047"/>
              <a:gd name="connsiteX4" fmla="*/ 12197527 w 12636493"/>
              <a:gd name="connsiteY4" fmla="*/ 6553107 h 6913047"/>
              <a:gd name="connsiteX5" fmla="*/ 12197020 w 12636493"/>
              <a:gd name="connsiteY5" fmla="*/ 6861347 h 6913047"/>
              <a:gd name="connsiteX6" fmla="*/ 6265722 w 12636493"/>
              <a:gd name="connsiteY6" fmla="*/ 6858733 h 6913047"/>
              <a:gd name="connsiteX7" fmla="*/ 5020 w 12636493"/>
              <a:gd name="connsiteY7" fmla="*/ 6861347 h 6913047"/>
              <a:gd name="connsiteX8" fmla="*/ 0 w 12636493"/>
              <a:gd name="connsiteY8" fmla="*/ 311228 h 6913047"/>
              <a:gd name="connsiteX9" fmla="*/ 0 w 12636493"/>
              <a:gd name="connsiteY9" fmla="*/ 311228 h 6913047"/>
              <a:gd name="connsiteX0" fmla="*/ 0 w 12643392"/>
              <a:gd name="connsiteY0" fmla="*/ 311228 h 6911477"/>
              <a:gd name="connsiteX1" fmla="*/ 6023690 w 12643392"/>
              <a:gd name="connsiteY1" fmla="*/ 309 h 6911477"/>
              <a:gd name="connsiteX2" fmla="*/ 12032502 w 12643392"/>
              <a:gd name="connsiteY2" fmla="*/ 0 h 6911477"/>
              <a:gd name="connsiteX3" fmla="*/ 12198399 w 12643392"/>
              <a:gd name="connsiteY3" fmla="*/ 3265624 h 6911477"/>
              <a:gd name="connsiteX4" fmla="*/ 12197527 w 12643392"/>
              <a:gd name="connsiteY4" fmla="*/ 6553107 h 6911477"/>
              <a:gd name="connsiteX5" fmla="*/ 6265722 w 12643392"/>
              <a:gd name="connsiteY5" fmla="*/ 6858733 h 6911477"/>
              <a:gd name="connsiteX6" fmla="*/ 5020 w 12643392"/>
              <a:gd name="connsiteY6" fmla="*/ 6861347 h 6911477"/>
              <a:gd name="connsiteX7" fmla="*/ 0 w 12643392"/>
              <a:gd name="connsiteY7" fmla="*/ 311228 h 6911477"/>
              <a:gd name="connsiteX8" fmla="*/ 0 w 12643392"/>
              <a:gd name="connsiteY8" fmla="*/ 311228 h 6911477"/>
              <a:gd name="connsiteX0" fmla="*/ 0 w 12643392"/>
              <a:gd name="connsiteY0" fmla="*/ 311228 h 6911477"/>
              <a:gd name="connsiteX1" fmla="*/ 6023690 w 12643392"/>
              <a:gd name="connsiteY1" fmla="*/ 309 h 6911477"/>
              <a:gd name="connsiteX2" fmla="*/ 12032502 w 12643392"/>
              <a:gd name="connsiteY2" fmla="*/ 0 h 6911477"/>
              <a:gd name="connsiteX3" fmla="*/ 12198399 w 12643392"/>
              <a:gd name="connsiteY3" fmla="*/ 3265624 h 6911477"/>
              <a:gd name="connsiteX4" fmla="*/ 12197527 w 12643392"/>
              <a:gd name="connsiteY4" fmla="*/ 6553107 h 6911477"/>
              <a:gd name="connsiteX5" fmla="*/ 6265722 w 12643392"/>
              <a:gd name="connsiteY5" fmla="*/ 6858733 h 6911477"/>
              <a:gd name="connsiteX6" fmla="*/ 5020 w 12643392"/>
              <a:gd name="connsiteY6" fmla="*/ 6861347 h 6911477"/>
              <a:gd name="connsiteX7" fmla="*/ 0 w 12643392"/>
              <a:gd name="connsiteY7" fmla="*/ 311228 h 6911477"/>
              <a:gd name="connsiteX8" fmla="*/ 0 w 12643392"/>
              <a:gd name="connsiteY8" fmla="*/ 311228 h 6911477"/>
              <a:gd name="connsiteX0" fmla="*/ 0 w 12210495"/>
              <a:gd name="connsiteY0" fmla="*/ 311228 h 6911477"/>
              <a:gd name="connsiteX1" fmla="*/ 6023690 w 12210495"/>
              <a:gd name="connsiteY1" fmla="*/ 309 h 6911477"/>
              <a:gd name="connsiteX2" fmla="*/ 12032502 w 12210495"/>
              <a:gd name="connsiteY2" fmla="*/ 0 h 6911477"/>
              <a:gd name="connsiteX3" fmla="*/ 12198399 w 12210495"/>
              <a:gd name="connsiteY3" fmla="*/ 3265624 h 6911477"/>
              <a:gd name="connsiteX4" fmla="*/ 12197527 w 12210495"/>
              <a:gd name="connsiteY4" fmla="*/ 6553107 h 6911477"/>
              <a:gd name="connsiteX5" fmla="*/ 6265722 w 12210495"/>
              <a:gd name="connsiteY5" fmla="*/ 6858733 h 6911477"/>
              <a:gd name="connsiteX6" fmla="*/ 5020 w 12210495"/>
              <a:gd name="connsiteY6" fmla="*/ 6861347 h 6911477"/>
              <a:gd name="connsiteX7" fmla="*/ 0 w 12210495"/>
              <a:gd name="connsiteY7" fmla="*/ 311228 h 6911477"/>
              <a:gd name="connsiteX8" fmla="*/ 0 w 12210495"/>
              <a:gd name="connsiteY8" fmla="*/ 311228 h 6911477"/>
              <a:gd name="connsiteX0" fmla="*/ 0 w 12210495"/>
              <a:gd name="connsiteY0" fmla="*/ 311228 h 6930192"/>
              <a:gd name="connsiteX1" fmla="*/ 6023690 w 12210495"/>
              <a:gd name="connsiteY1" fmla="*/ 309 h 6930192"/>
              <a:gd name="connsiteX2" fmla="*/ 12032502 w 12210495"/>
              <a:gd name="connsiteY2" fmla="*/ 0 h 6930192"/>
              <a:gd name="connsiteX3" fmla="*/ 12198399 w 12210495"/>
              <a:gd name="connsiteY3" fmla="*/ 3265624 h 6930192"/>
              <a:gd name="connsiteX4" fmla="*/ 12197527 w 12210495"/>
              <a:gd name="connsiteY4" fmla="*/ 6553107 h 6930192"/>
              <a:gd name="connsiteX5" fmla="*/ 6265722 w 12210495"/>
              <a:gd name="connsiteY5" fmla="*/ 6858733 h 6930192"/>
              <a:gd name="connsiteX6" fmla="*/ 5020 w 12210495"/>
              <a:gd name="connsiteY6" fmla="*/ 6861347 h 6930192"/>
              <a:gd name="connsiteX7" fmla="*/ 0 w 12210495"/>
              <a:gd name="connsiteY7" fmla="*/ 311228 h 6930192"/>
              <a:gd name="connsiteX8" fmla="*/ 0 w 12210495"/>
              <a:gd name="connsiteY8" fmla="*/ 311228 h 6930192"/>
              <a:gd name="connsiteX0" fmla="*/ 0 w 12210495"/>
              <a:gd name="connsiteY0" fmla="*/ 311228 h 6930192"/>
              <a:gd name="connsiteX1" fmla="*/ 6023690 w 12210495"/>
              <a:gd name="connsiteY1" fmla="*/ 309 h 6930192"/>
              <a:gd name="connsiteX2" fmla="*/ 12032502 w 12210495"/>
              <a:gd name="connsiteY2" fmla="*/ 0 h 6930192"/>
              <a:gd name="connsiteX3" fmla="*/ 12198399 w 12210495"/>
              <a:gd name="connsiteY3" fmla="*/ 3265624 h 6930192"/>
              <a:gd name="connsiteX4" fmla="*/ 12197527 w 12210495"/>
              <a:gd name="connsiteY4" fmla="*/ 6553107 h 6930192"/>
              <a:gd name="connsiteX5" fmla="*/ 6265722 w 12210495"/>
              <a:gd name="connsiteY5" fmla="*/ 6858733 h 6930192"/>
              <a:gd name="connsiteX6" fmla="*/ 5020 w 12210495"/>
              <a:gd name="connsiteY6" fmla="*/ 6861347 h 6930192"/>
              <a:gd name="connsiteX7" fmla="*/ 0 w 12210495"/>
              <a:gd name="connsiteY7" fmla="*/ 311228 h 6930192"/>
              <a:gd name="connsiteX8" fmla="*/ 0 w 12210495"/>
              <a:gd name="connsiteY8" fmla="*/ 311228 h 6930192"/>
              <a:gd name="connsiteX0" fmla="*/ 0 w 12643392"/>
              <a:gd name="connsiteY0" fmla="*/ 311228 h 6930192"/>
              <a:gd name="connsiteX1" fmla="*/ 6023690 w 12643392"/>
              <a:gd name="connsiteY1" fmla="*/ 309 h 6930192"/>
              <a:gd name="connsiteX2" fmla="*/ 12032502 w 12643392"/>
              <a:gd name="connsiteY2" fmla="*/ 0 h 6930192"/>
              <a:gd name="connsiteX3" fmla="*/ 12198399 w 12643392"/>
              <a:gd name="connsiteY3" fmla="*/ 3265624 h 6930192"/>
              <a:gd name="connsiteX4" fmla="*/ 12197527 w 12643392"/>
              <a:gd name="connsiteY4" fmla="*/ 6553107 h 6930192"/>
              <a:gd name="connsiteX5" fmla="*/ 6265722 w 12643392"/>
              <a:gd name="connsiteY5" fmla="*/ 6858733 h 6930192"/>
              <a:gd name="connsiteX6" fmla="*/ 5020 w 12643392"/>
              <a:gd name="connsiteY6" fmla="*/ 6861347 h 6930192"/>
              <a:gd name="connsiteX7" fmla="*/ 0 w 12643392"/>
              <a:gd name="connsiteY7" fmla="*/ 311228 h 6930192"/>
              <a:gd name="connsiteX8" fmla="*/ 0 w 12643392"/>
              <a:gd name="connsiteY8" fmla="*/ 311228 h 6930192"/>
              <a:gd name="connsiteX0" fmla="*/ 0 w 12210495"/>
              <a:gd name="connsiteY0" fmla="*/ 311228 h 6930192"/>
              <a:gd name="connsiteX1" fmla="*/ 6023690 w 12210495"/>
              <a:gd name="connsiteY1" fmla="*/ 309 h 6930192"/>
              <a:gd name="connsiteX2" fmla="*/ 12032502 w 12210495"/>
              <a:gd name="connsiteY2" fmla="*/ 0 h 6930192"/>
              <a:gd name="connsiteX3" fmla="*/ 12198399 w 12210495"/>
              <a:gd name="connsiteY3" fmla="*/ 3265624 h 6930192"/>
              <a:gd name="connsiteX4" fmla="*/ 12197527 w 12210495"/>
              <a:gd name="connsiteY4" fmla="*/ 6553107 h 6930192"/>
              <a:gd name="connsiteX5" fmla="*/ 6265722 w 12210495"/>
              <a:gd name="connsiteY5" fmla="*/ 6858733 h 6930192"/>
              <a:gd name="connsiteX6" fmla="*/ 5020 w 12210495"/>
              <a:gd name="connsiteY6" fmla="*/ 6861347 h 6930192"/>
              <a:gd name="connsiteX7" fmla="*/ 0 w 12210495"/>
              <a:gd name="connsiteY7" fmla="*/ 311228 h 6930192"/>
              <a:gd name="connsiteX8" fmla="*/ 0 w 12210495"/>
              <a:gd name="connsiteY8" fmla="*/ 311228 h 6930192"/>
              <a:gd name="connsiteX0" fmla="*/ 0 w 12210495"/>
              <a:gd name="connsiteY0" fmla="*/ 311228 h 6861347"/>
              <a:gd name="connsiteX1" fmla="*/ 6023690 w 12210495"/>
              <a:gd name="connsiteY1" fmla="*/ 309 h 6861347"/>
              <a:gd name="connsiteX2" fmla="*/ 12032502 w 12210495"/>
              <a:gd name="connsiteY2" fmla="*/ 0 h 6861347"/>
              <a:gd name="connsiteX3" fmla="*/ 12198399 w 12210495"/>
              <a:gd name="connsiteY3" fmla="*/ 3265624 h 6861347"/>
              <a:gd name="connsiteX4" fmla="*/ 12197527 w 12210495"/>
              <a:gd name="connsiteY4" fmla="*/ 6553107 h 6861347"/>
              <a:gd name="connsiteX5" fmla="*/ 6265722 w 12210495"/>
              <a:gd name="connsiteY5" fmla="*/ 6858733 h 6861347"/>
              <a:gd name="connsiteX6" fmla="*/ 5020 w 12210495"/>
              <a:gd name="connsiteY6" fmla="*/ 6861347 h 6861347"/>
              <a:gd name="connsiteX7" fmla="*/ 0 w 12210495"/>
              <a:gd name="connsiteY7" fmla="*/ 311228 h 6861347"/>
              <a:gd name="connsiteX8" fmla="*/ 0 w 12210495"/>
              <a:gd name="connsiteY8" fmla="*/ 311228 h 6861347"/>
              <a:gd name="connsiteX0" fmla="*/ 0 w 12210495"/>
              <a:gd name="connsiteY0" fmla="*/ 311228 h 6861347"/>
              <a:gd name="connsiteX1" fmla="*/ 6023690 w 12210495"/>
              <a:gd name="connsiteY1" fmla="*/ 309 h 6861347"/>
              <a:gd name="connsiteX2" fmla="*/ 12032502 w 12210495"/>
              <a:gd name="connsiteY2" fmla="*/ 0 h 6861347"/>
              <a:gd name="connsiteX3" fmla="*/ 12198399 w 12210495"/>
              <a:gd name="connsiteY3" fmla="*/ 3265624 h 6861347"/>
              <a:gd name="connsiteX4" fmla="*/ 12197527 w 12210495"/>
              <a:gd name="connsiteY4" fmla="*/ 6553107 h 6861347"/>
              <a:gd name="connsiteX5" fmla="*/ 6265722 w 12210495"/>
              <a:gd name="connsiteY5" fmla="*/ 6858733 h 6861347"/>
              <a:gd name="connsiteX6" fmla="*/ 5020 w 12210495"/>
              <a:gd name="connsiteY6" fmla="*/ 6861347 h 6861347"/>
              <a:gd name="connsiteX7" fmla="*/ 0 w 12210495"/>
              <a:gd name="connsiteY7" fmla="*/ 311228 h 6861347"/>
              <a:gd name="connsiteX8" fmla="*/ 0 w 12210495"/>
              <a:gd name="connsiteY8" fmla="*/ 311228 h 6861347"/>
              <a:gd name="connsiteX0" fmla="*/ 0 w 12210495"/>
              <a:gd name="connsiteY0" fmla="*/ 311228 h 6861347"/>
              <a:gd name="connsiteX1" fmla="*/ 6023690 w 12210495"/>
              <a:gd name="connsiteY1" fmla="*/ 309 h 6861347"/>
              <a:gd name="connsiteX2" fmla="*/ 12032502 w 12210495"/>
              <a:gd name="connsiteY2" fmla="*/ 0 h 6861347"/>
              <a:gd name="connsiteX3" fmla="*/ 12198399 w 12210495"/>
              <a:gd name="connsiteY3" fmla="*/ 3265624 h 6861347"/>
              <a:gd name="connsiteX4" fmla="*/ 12197527 w 12210495"/>
              <a:gd name="connsiteY4" fmla="*/ 6553107 h 6861347"/>
              <a:gd name="connsiteX5" fmla="*/ 6265722 w 12210495"/>
              <a:gd name="connsiteY5" fmla="*/ 6858733 h 6861347"/>
              <a:gd name="connsiteX6" fmla="*/ 5020 w 12210495"/>
              <a:gd name="connsiteY6" fmla="*/ 6861347 h 6861347"/>
              <a:gd name="connsiteX7" fmla="*/ 0 w 12210495"/>
              <a:gd name="connsiteY7" fmla="*/ 311228 h 6861347"/>
              <a:gd name="connsiteX8" fmla="*/ 0 w 12210495"/>
              <a:gd name="connsiteY8" fmla="*/ 311228 h 6861347"/>
              <a:gd name="connsiteX0" fmla="*/ 0 w 12210495"/>
              <a:gd name="connsiteY0" fmla="*/ 311228 h 6861347"/>
              <a:gd name="connsiteX1" fmla="*/ 6023690 w 12210495"/>
              <a:gd name="connsiteY1" fmla="*/ 309 h 6861347"/>
              <a:gd name="connsiteX2" fmla="*/ 12032502 w 12210495"/>
              <a:gd name="connsiteY2" fmla="*/ 0 h 6861347"/>
              <a:gd name="connsiteX3" fmla="*/ 12198399 w 12210495"/>
              <a:gd name="connsiteY3" fmla="*/ 3265624 h 6861347"/>
              <a:gd name="connsiteX4" fmla="*/ 12197527 w 12210495"/>
              <a:gd name="connsiteY4" fmla="*/ 6553107 h 6861347"/>
              <a:gd name="connsiteX5" fmla="*/ 6265722 w 12210495"/>
              <a:gd name="connsiteY5" fmla="*/ 6858733 h 6861347"/>
              <a:gd name="connsiteX6" fmla="*/ 5020 w 12210495"/>
              <a:gd name="connsiteY6" fmla="*/ 6861347 h 6861347"/>
              <a:gd name="connsiteX7" fmla="*/ 0 w 12210495"/>
              <a:gd name="connsiteY7" fmla="*/ 311228 h 6861347"/>
              <a:gd name="connsiteX8" fmla="*/ 0 w 12210495"/>
              <a:gd name="connsiteY8" fmla="*/ 311228 h 6861347"/>
              <a:gd name="connsiteX0" fmla="*/ 461926 w 12672421"/>
              <a:gd name="connsiteY0" fmla="*/ 311228 h 6861347"/>
              <a:gd name="connsiteX1" fmla="*/ 6485616 w 12672421"/>
              <a:gd name="connsiteY1" fmla="*/ 309 h 6861347"/>
              <a:gd name="connsiteX2" fmla="*/ 12494428 w 12672421"/>
              <a:gd name="connsiteY2" fmla="*/ 0 h 6861347"/>
              <a:gd name="connsiteX3" fmla="*/ 12660325 w 12672421"/>
              <a:gd name="connsiteY3" fmla="*/ 3265624 h 6861347"/>
              <a:gd name="connsiteX4" fmla="*/ 12659453 w 12672421"/>
              <a:gd name="connsiteY4" fmla="*/ 6553107 h 6861347"/>
              <a:gd name="connsiteX5" fmla="*/ 6727648 w 12672421"/>
              <a:gd name="connsiteY5" fmla="*/ 6858733 h 6861347"/>
              <a:gd name="connsiteX6" fmla="*/ 466946 w 12672421"/>
              <a:gd name="connsiteY6" fmla="*/ 6861347 h 6861347"/>
              <a:gd name="connsiteX7" fmla="*/ 456854 w 12672421"/>
              <a:gd name="connsiteY7" fmla="*/ 3482213 h 6861347"/>
              <a:gd name="connsiteX8" fmla="*/ 461926 w 12672421"/>
              <a:gd name="connsiteY8" fmla="*/ 311228 h 6861347"/>
              <a:gd name="connsiteX9" fmla="*/ 461926 w 12672421"/>
              <a:gd name="connsiteY9" fmla="*/ 311228 h 6861347"/>
              <a:gd name="connsiteX0" fmla="*/ 461926 w 12672421"/>
              <a:gd name="connsiteY0" fmla="*/ 311228 h 6862155"/>
              <a:gd name="connsiteX1" fmla="*/ 6485616 w 12672421"/>
              <a:gd name="connsiteY1" fmla="*/ 309 h 6862155"/>
              <a:gd name="connsiteX2" fmla="*/ 12494428 w 12672421"/>
              <a:gd name="connsiteY2" fmla="*/ 0 h 6862155"/>
              <a:gd name="connsiteX3" fmla="*/ 12660325 w 12672421"/>
              <a:gd name="connsiteY3" fmla="*/ 3265624 h 6862155"/>
              <a:gd name="connsiteX4" fmla="*/ 12659453 w 12672421"/>
              <a:gd name="connsiteY4" fmla="*/ 6553107 h 6862155"/>
              <a:gd name="connsiteX5" fmla="*/ 6727648 w 12672421"/>
              <a:gd name="connsiteY5" fmla="*/ 6858733 h 6862155"/>
              <a:gd name="connsiteX6" fmla="*/ 633989 w 12672421"/>
              <a:gd name="connsiteY6" fmla="*/ 6862155 h 6862155"/>
              <a:gd name="connsiteX7" fmla="*/ 466946 w 12672421"/>
              <a:gd name="connsiteY7" fmla="*/ 6861347 h 6862155"/>
              <a:gd name="connsiteX8" fmla="*/ 456854 w 12672421"/>
              <a:gd name="connsiteY8" fmla="*/ 3482213 h 6862155"/>
              <a:gd name="connsiteX9" fmla="*/ 461926 w 12672421"/>
              <a:gd name="connsiteY9" fmla="*/ 311228 h 6862155"/>
              <a:gd name="connsiteX10" fmla="*/ 461926 w 12672421"/>
              <a:gd name="connsiteY10" fmla="*/ 311228 h 6862155"/>
              <a:gd name="connsiteX0" fmla="*/ 5166 w 12215661"/>
              <a:gd name="connsiteY0" fmla="*/ 311228 h 6862155"/>
              <a:gd name="connsiteX1" fmla="*/ 6028856 w 12215661"/>
              <a:gd name="connsiteY1" fmla="*/ 309 h 6862155"/>
              <a:gd name="connsiteX2" fmla="*/ 12037668 w 12215661"/>
              <a:gd name="connsiteY2" fmla="*/ 0 h 6862155"/>
              <a:gd name="connsiteX3" fmla="*/ 12203565 w 12215661"/>
              <a:gd name="connsiteY3" fmla="*/ 3265624 h 6862155"/>
              <a:gd name="connsiteX4" fmla="*/ 12202693 w 12215661"/>
              <a:gd name="connsiteY4" fmla="*/ 6553107 h 6862155"/>
              <a:gd name="connsiteX5" fmla="*/ 6270888 w 12215661"/>
              <a:gd name="connsiteY5" fmla="*/ 6858733 h 6862155"/>
              <a:gd name="connsiteX6" fmla="*/ 177229 w 12215661"/>
              <a:gd name="connsiteY6" fmla="*/ 6862155 h 6862155"/>
              <a:gd name="connsiteX7" fmla="*/ 94 w 12215661"/>
              <a:gd name="connsiteY7" fmla="*/ 3482213 h 6862155"/>
              <a:gd name="connsiteX8" fmla="*/ 5166 w 12215661"/>
              <a:gd name="connsiteY8" fmla="*/ 311228 h 6862155"/>
              <a:gd name="connsiteX9" fmla="*/ 5166 w 12215661"/>
              <a:gd name="connsiteY9" fmla="*/ 311228 h 6862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15661" h="6862155">
                <a:moveTo>
                  <a:pt x="5166" y="311228"/>
                </a:moveTo>
                <a:lnTo>
                  <a:pt x="6028856" y="309"/>
                </a:lnTo>
                <a:lnTo>
                  <a:pt x="12037668" y="0"/>
                </a:lnTo>
                <a:lnTo>
                  <a:pt x="12203565" y="3265624"/>
                </a:lnTo>
                <a:cubicBezTo>
                  <a:pt x="12231069" y="4357809"/>
                  <a:pt x="12203129" y="4909365"/>
                  <a:pt x="12202693" y="6553107"/>
                </a:cubicBezTo>
                <a:lnTo>
                  <a:pt x="6270888" y="6858733"/>
                </a:lnTo>
                <a:lnTo>
                  <a:pt x="177229" y="6862155"/>
                </a:lnTo>
                <a:lnTo>
                  <a:pt x="94" y="3482213"/>
                </a:lnTo>
                <a:cubicBezTo>
                  <a:pt x="-743" y="2390527"/>
                  <a:pt x="4321" y="839725"/>
                  <a:pt x="5166" y="311228"/>
                </a:cubicBezTo>
                <a:lnTo>
                  <a:pt x="5166" y="31122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sp>
        <p:nvSpPr>
          <p:cNvPr id="2" name="Title 1">
            <a:extLst>
              <a:ext uri="{FF2B5EF4-FFF2-40B4-BE49-F238E27FC236}">
                <a16:creationId xmlns:a16="http://schemas.microsoft.com/office/drawing/2014/main" id="{F814642C-660A-4F02-A36E-FA7974323FBE}"/>
              </a:ext>
            </a:extLst>
          </p:cNvPr>
          <p:cNvSpPr>
            <a:spLocks noGrp="1"/>
          </p:cNvSpPr>
          <p:nvPr>
            <p:ph type="ctrTitle" hasCustomPrompt="1"/>
          </p:nvPr>
        </p:nvSpPr>
        <p:spPr>
          <a:xfrm>
            <a:off x="658813" y="1783600"/>
            <a:ext cx="8244000" cy="1342841"/>
          </a:xfrm>
        </p:spPr>
        <p:txBody>
          <a:bodyPr anchor="t" anchorCtr="0"/>
          <a:lstStyle>
            <a:lvl1pPr algn="l">
              <a:lnSpc>
                <a:spcPct val="100000"/>
              </a:lnSpc>
              <a:defRPr sz="4100" cap="all" baseline="0">
                <a:solidFill>
                  <a:schemeClr val="bg1"/>
                </a:solidFill>
              </a:defRPr>
            </a:lvl1pPr>
          </a:lstStyle>
          <a:p>
            <a:r>
              <a:rPr lang="en-US" err="1"/>
              <a:t>Klik</a:t>
            </a:r>
            <a:r>
              <a:rPr lang="en-US"/>
              <a:t> for at </a:t>
            </a:r>
            <a:r>
              <a:rPr lang="en-US" err="1"/>
              <a:t>redigere</a:t>
            </a:r>
            <a:r>
              <a:rPr lang="en-US"/>
              <a:t> </a:t>
            </a:r>
            <a:br>
              <a:rPr lang="en-US"/>
            </a:br>
            <a:r>
              <a:rPr lang="en-US" err="1"/>
              <a:t>forside</a:t>
            </a:r>
            <a:r>
              <a:rPr lang="en-US"/>
              <a:t> </a:t>
            </a:r>
            <a:r>
              <a:rPr lang="en-US" err="1"/>
              <a:t>titel</a:t>
            </a:r>
            <a:br>
              <a:rPr lang="en-US"/>
            </a:br>
            <a:endParaRPr lang="en-GB"/>
          </a:p>
        </p:txBody>
      </p:sp>
      <p:sp>
        <p:nvSpPr>
          <p:cNvPr id="3" name="Subtitle 2">
            <a:extLst>
              <a:ext uri="{FF2B5EF4-FFF2-40B4-BE49-F238E27FC236}">
                <a16:creationId xmlns:a16="http://schemas.microsoft.com/office/drawing/2014/main" id="{7C4786A4-E7ED-49F1-B1EE-E8276E2DE55B}"/>
              </a:ext>
            </a:extLst>
          </p:cNvPr>
          <p:cNvSpPr>
            <a:spLocks noGrp="1"/>
          </p:cNvSpPr>
          <p:nvPr>
            <p:ph type="subTitle" idx="1" hasCustomPrompt="1"/>
          </p:nvPr>
        </p:nvSpPr>
        <p:spPr>
          <a:xfrm>
            <a:off x="658813" y="3392503"/>
            <a:ext cx="4837112" cy="622300"/>
          </a:xfrm>
        </p:spPr>
        <p:txBody>
          <a:bodyPr anchor="t" anchorCtr="0"/>
          <a:lstStyle>
            <a:lvl1pPr marL="0" indent="0" algn="l">
              <a:spcBef>
                <a:spcPts val="0"/>
              </a:spcBef>
              <a:buNone/>
              <a:defRPr sz="1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tekst</a:t>
            </a:r>
          </a:p>
        </p:txBody>
      </p:sp>
      <p:pic>
        <p:nvPicPr>
          <p:cNvPr id="21" name="Graphic 20">
            <a:extLst>
              <a:ext uri="{FF2B5EF4-FFF2-40B4-BE49-F238E27FC236}">
                <a16:creationId xmlns:a16="http://schemas.microsoft.com/office/drawing/2014/main" id="{9B2375D7-9E52-4479-81D5-1961E7D1AEBE}"/>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380013" y="5306955"/>
            <a:ext cx="1422998" cy="1044000"/>
          </a:xfrm>
          <a:prstGeom prst="rect">
            <a:avLst/>
          </a:prstGeom>
        </p:spPr>
      </p:pic>
      <p:pic>
        <p:nvPicPr>
          <p:cNvPr id="8" name="Graphic 7">
            <a:extLst>
              <a:ext uri="{FF2B5EF4-FFF2-40B4-BE49-F238E27FC236}">
                <a16:creationId xmlns:a16="http://schemas.microsoft.com/office/drawing/2014/main" id="{AEB36786-1AAC-AC34-D3A1-8907E34DB5F7}"/>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2261" y="354025"/>
            <a:ext cx="885600" cy="380975"/>
          </a:xfrm>
          <a:prstGeom prst="rect">
            <a:avLst/>
          </a:prstGeom>
        </p:spPr>
      </p:pic>
    </p:spTree>
    <p:extLst>
      <p:ext uri="{BB962C8B-B14F-4D97-AF65-F5344CB8AC3E}">
        <p14:creationId xmlns:p14="http://schemas.microsoft.com/office/powerpoint/2010/main" val="1816324449"/>
      </p:ext>
    </p:extLst>
  </p:cSld>
  <p:clrMapOvr>
    <a:masterClrMapping/>
  </p:clrMapOvr>
  <p:extLst>
    <p:ext uri="{DCECCB84-F9BA-43D5-87BE-67443E8EF086}">
      <p15:sldGuideLst xmlns:p15="http://schemas.microsoft.com/office/powerpoint/2012/main">
        <p15:guide id="1" pos="415">
          <p15:clr>
            <a:srgbClr val="A4A3A4"/>
          </p15:clr>
        </p15:guide>
        <p15:guide id="2" orient="horz" pos="2727">
          <p15:clr>
            <a:srgbClr val="A4A3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096F3E20-0293-C58B-F0A2-E051818DD27F}"/>
              </a:ext>
            </a:extLst>
          </p:cNvPr>
          <p:cNvSpPr>
            <a:spLocks noGrp="1"/>
          </p:cNvSpPr>
          <p:nvPr>
            <p:ph type="ftr" sz="quarter" idx="11"/>
          </p:nvPr>
        </p:nvSpPr>
        <p:spPr>
          <a:xfrm>
            <a:off x="1097756" y="6522575"/>
            <a:ext cx="4114800" cy="144000"/>
          </a:xfrm>
        </p:spPr>
        <p:txBody>
          <a:bodyPr/>
          <a:lstStyle/>
          <a:p>
            <a:r>
              <a:rPr lang="en-GB"/>
              <a:t>Præsentations titel</a:t>
            </a:r>
          </a:p>
        </p:txBody>
      </p:sp>
      <p:sp>
        <p:nvSpPr>
          <p:cNvPr id="16" name="Text Placeholder 7">
            <a:extLst>
              <a:ext uri="{FF2B5EF4-FFF2-40B4-BE49-F238E27FC236}">
                <a16:creationId xmlns:a16="http://schemas.microsoft.com/office/drawing/2014/main" id="{393E73C8-A609-4404-9ED1-CF6F6D1B4930}"/>
              </a:ext>
            </a:extLst>
          </p:cNvPr>
          <p:cNvSpPr>
            <a:spLocks noGrp="1"/>
          </p:cNvSpPr>
          <p:nvPr>
            <p:ph type="body" sz="quarter" idx="13" hasCustomPrompt="1"/>
          </p:nvPr>
        </p:nvSpPr>
        <p:spPr>
          <a:xfrm rot="-180000">
            <a:off x="454893" y="618228"/>
            <a:ext cx="2151428" cy="696116"/>
          </a:xfrm>
          <a:solidFill>
            <a:schemeClr val="accent2"/>
          </a:solidFill>
        </p:spPr>
        <p:txBody>
          <a:bodyPr/>
          <a:lstStyle>
            <a:lvl1pPr marL="0" indent="0">
              <a:buFontTx/>
              <a:buNone/>
              <a:defRPr sz="100">
                <a:solidFill>
                  <a:schemeClr val="accent2">
                    <a:alpha val="0"/>
                  </a:schemeClr>
                </a:solidFill>
              </a:defRPr>
            </a:lvl1pPr>
          </a:lstStyle>
          <a:p>
            <a:pPr lvl="0"/>
            <a:r>
              <a:rPr lang="en-US"/>
              <a:t>x</a:t>
            </a:r>
            <a:endParaRPr lang="en-GB"/>
          </a:p>
        </p:txBody>
      </p:sp>
      <p:sp>
        <p:nvSpPr>
          <p:cNvPr id="3" name="Content Placeholder 2">
            <a:extLst>
              <a:ext uri="{FF2B5EF4-FFF2-40B4-BE49-F238E27FC236}">
                <a16:creationId xmlns:a16="http://schemas.microsoft.com/office/drawing/2014/main" id="{BBE011BE-79A2-4903-8D56-803EE2D8E31C}"/>
              </a:ext>
            </a:extLst>
          </p:cNvPr>
          <p:cNvSpPr>
            <a:spLocks noGrp="1"/>
          </p:cNvSpPr>
          <p:nvPr>
            <p:ph idx="1" hasCustomPrompt="1"/>
          </p:nvPr>
        </p:nvSpPr>
        <p:spPr>
          <a:xfrm>
            <a:off x="5305425" y="708226"/>
            <a:ext cx="5748295" cy="5600500"/>
          </a:xfrm>
        </p:spPr>
        <p:txBody>
          <a:bodyPr/>
          <a:lstStyle>
            <a:lvl1pPr marL="288000" indent="-288000">
              <a:spcBef>
                <a:spcPts val="2400"/>
              </a:spcBef>
              <a:buSzPct val="100000"/>
              <a:buFont typeface="+mj-lt"/>
              <a:buAutoNum type="arabicPeriod"/>
              <a:defRPr>
                <a:solidFill>
                  <a:schemeClr val="tx1"/>
                </a:solidFill>
              </a:defRPr>
            </a:lvl1pPr>
          </a:lstStyle>
          <a:p>
            <a:pPr lvl="0"/>
            <a:r>
              <a:rPr lang="da-DK"/>
              <a:t>Klik for at redigere tekst</a:t>
            </a:r>
          </a:p>
        </p:txBody>
      </p:sp>
      <p:sp>
        <p:nvSpPr>
          <p:cNvPr id="4" name="Date Placeholder 3">
            <a:extLst>
              <a:ext uri="{FF2B5EF4-FFF2-40B4-BE49-F238E27FC236}">
                <a16:creationId xmlns:a16="http://schemas.microsoft.com/office/drawing/2014/main" id="{8721EB87-EB20-4EB3-BDE8-5E7FE9E12FE5}"/>
              </a:ext>
            </a:extLst>
          </p:cNvPr>
          <p:cNvSpPr>
            <a:spLocks noGrp="1"/>
          </p:cNvSpPr>
          <p:nvPr>
            <p:ph type="dt" sz="half" idx="10"/>
          </p:nvPr>
        </p:nvSpPr>
        <p:spPr/>
        <p:txBody>
          <a:bodyPr/>
          <a:lstStyle/>
          <a:p>
            <a:endParaRPr lang="en-GB"/>
          </a:p>
        </p:txBody>
      </p:sp>
      <p:sp>
        <p:nvSpPr>
          <p:cNvPr id="6" name="Slide Number Placeholder 5">
            <a:extLst>
              <a:ext uri="{FF2B5EF4-FFF2-40B4-BE49-F238E27FC236}">
                <a16:creationId xmlns:a16="http://schemas.microsoft.com/office/drawing/2014/main" id="{B4D494EA-1A5C-42A6-9749-26726B2EAA3C}"/>
              </a:ext>
            </a:extLst>
          </p:cNvPr>
          <p:cNvSpPr>
            <a:spLocks noGrp="1"/>
          </p:cNvSpPr>
          <p:nvPr>
            <p:ph type="sldNum" sz="quarter" idx="12"/>
          </p:nvPr>
        </p:nvSpPr>
        <p:spPr/>
        <p:txBody>
          <a:bodyPr/>
          <a:lstStyle/>
          <a:p>
            <a:fld id="{A23C0BB7-6BAB-41B9-B847-BE177CEDBC97}" type="slidenum">
              <a:rPr lang="en-GB" smtClean="0"/>
              <a:t>‹nr.›</a:t>
            </a:fld>
            <a:endParaRPr lang="en-GB"/>
          </a:p>
        </p:txBody>
      </p:sp>
      <p:sp>
        <p:nvSpPr>
          <p:cNvPr id="18" name="Text Placeholder 7">
            <a:extLst>
              <a:ext uri="{FF2B5EF4-FFF2-40B4-BE49-F238E27FC236}">
                <a16:creationId xmlns:a16="http://schemas.microsoft.com/office/drawing/2014/main" id="{5B792F27-7012-4CF5-A2F0-06BBF0B3BA79}"/>
              </a:ext>
            </a:extLst>
          </p:cNvPr>
          <p:cNvSpPr>
            <a:spLocks noGrp="1"/>
          </p:cNvSpPr>
          <p:nvPr>
            <p:ph type="body" sz="quarter" idx="14" hasCustomPrompt="1"/>
          </p:nvPr>
        </p:nvSpPr>
        <p:spPr>
          <a:xfrm>
            <a:off x="575008" y="638292"/>
            <a:ext cx="1932448" cy="611864"/>
          </a:xfrm>
          <a:noFill/>
        </p:spPr>
        <p:txBody>
          <a:bodyPr>
            <a:noAutofit/>
          </a:bodyPr>
          <a:lstStyle>
            <a:lvl1pPr marL="0" indent="0">
              <a:buFontTx/>
              <a:buNone/>
              <a:defRPr sz="4100" b="1">
                <a:solidFill>
                  <a:schemeClr val="bg1"/>
                </a:solidFill>
                <a:latin typeface="+mj-lt"/>
              </a:defRPr>
            </a:lvl1pPr>
          </a:lstStyle>
          <a:p>
            <a:pPr lvl="0"/>
            <a:r>
              <a:rPr lang="en-US"/>
              <a:t>Agenda</a:t>
            </a:r>
            <a:endParaRPr lang="en-GB"/>
          </a:p>
        </p:txBody>
      </p:sp>
      <p:sp>
        <p:nvSpPr>
          <p:cNvPr id="11" name="Text Placeholder 4">
            <a:extLst>
              <a:ext uri="{FF2B5EF4-FFF2-40B4-BE49-F238E27FC236}">
                <a16:creationId xmlns:a16="http://schemas.microsoft.com/office/drawing/2014/main" id="{1B6994E9-37F3-CE81-D919-E5835FFAB70A}"/>
              </a:ext>
            </a:extLst>
          </p:cNvPr>
          <p:cNvSpPr>
            <a:spLocks noGrp="1"/>
          </p:cNvSpPr>
          <p:nvPr>
            <p:ph type="body" sz="quarter" idx="15" hasCustomPrompt="1"/>
          </p:nvPr>
        </p:nvSpPr>
        <p:spPr>
          <a:xfrm>
            <a:off x="197256" y="2951998"/>
            <a:ext cx="4536000" cy="390600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Tree>
    <p:extLst>
      <p:ext uri="{BB962C8B-B14F-4D97-AF65-F5344CB8AC3E}">
        <p14:creationId xmlns:p14="http://schemas.microsoft.com/office/powerpoint/2010/main" val="1152114934"/>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Agenda rød">
    <p:bg>
      <p:bgPr>
        <a:solidFill>
          <a:schemeClr val="accent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5BD541F7-508C-CB52-DA36-BF4518722669}"/>
              </a:ext>
            </a:extLst>
          </p:cNvPr>
          <p:cNvSpPr>
            <a:spLocks noGrp="1"/>
          </p:cNvSpPr>
          <p:nvPr>
            <p:ph type="body" sz="quarter" idx="16" hasCustomPrompt="1"/>
          </p:nvPr>
        </p:nvSpPr>
        <p:spPr>
          <a:xfrm>
            <a:off x="451792" y="6553827"/>
            <a:ext cx="486000" cy="7560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8" name="Footer Placeholder 4">
            <a:extLst>
              <a:ext uri="{FF2B5EF4-FFF2-40B4-BE49-F238E27FC236}">
                <a16:creationId xmlns:a16="http://schemas.microsoft.com/office/drawing/2014/main" id="{2C94F96F-A055-B2CA-AF2E-CAFBF2B5D821}"/>
              </a:ext>
            </a:extLst>
          </p:cNvPr>
          <p:cNvSpPr>
            <a:spLocks noGrp="1"/>
          </p:cNvSpPr>
          <p:nvPr>
            <p:ph type="ftr" sz="quarter" idx="11"/>
          </p:nvPr>
        </p:nvSpPr>
        <p:spPr>
          <a:xfrm>
            <a:off x="1097756" y="6522575"/>
            <a:ext cx="4114800" cy="144000"/>
          </a:xfrm>
        </p:spPr>
        <p:txBody>
          <a:bodyPr/>
          <a:lstStyle>
            <a:lvl1pPr>
              <a:defRPr>
                <a:solidFill>
                  <a:schemeClr val="bg1"/>
                </a:solidFill>
              </a:defRPr>
            </a:lvl1pPr>
          </a:lstStyle>
          <a:p>
            <a:r>
              <a:rPr lang="en-GB"/>
              <a:t>Præsentations titel</a:t>
            </a:r>
          </a:p>
        </p:txBody>
      </p:sp>
      <p:sp>
        <p:nvSpPr>
          <p:cNvPr id="16" name="Text Placeholder 7">
            <a:extLst>
              <a:ext uri="{FF2B5EF4-FFF2-40B4-BE49-F238E27FC236}">
                <a16:creationId xmlns:a16="http://schemas.microsoft.com/office/drawing/2014/main" id="{393E73C8-A609-4404-9ED1-CF6F6D1B4930}"/>
              </a:ext>
            </a:extLst>
          </p:cNvPr>
          <p:cNvSpPr>
            <a:spLocks noGrp="1"/>
          </p:cNvSpPr>
          <p:nvPr>
            <p:ph type="body" sz="quarter" idx="13" hasCustomPrompt="1"/>
          </p:nvPr>
        </p:nvSpPr>
        <p:spPr>
          <a:xfrm rot="-180000">
            <a:off x="454893" y="618228"/>
            <a:ext cx="2151428" cy="696116"/>
          </a:xfrm>
          <a:solidFill>
            <a:schemeClr val="accent2"/>
          </a:solidFill>
        </p:spPr>
        <p:txBody>
          <a:bodyPr/>
          <a:lstStyle>
            <a:lvl1pPr marL="0" indent="0">
              <a:buFontTx/>
              <a:buNone/>
              <a:defRPr sz="100">
                <a:solidFill>
                  <a:schemeClr val="accent2">
                    <a:alpha val="0"/>
                  </a:schemeClr>
                </a:solidFill>
              </a:defRPr>
            </a:lvl1pPr>
          </a:lstStyle>
          <a:p>
            <a:pPr lvl="0"/>
            <a:r>
              <a:rPr lang="en-US"/>
              <a:t>x</a:t>
            </a:r>
            <a:endParaRPr lang="en-GB"/>
          </a:p>
        </p:txBody>
      </p:sp>
      <p:sp>
        <p:nvSpPr>
          <p:cNvPr id="3" name="Content Placeholder 2">
            <a:extLst>
              <a:ext uri="{FF2B5EF4-FFF2-40B4-BE49-F238E27FC236}">
                <a16:creationId xmlns:a16="http://schemas.microsoft.com/office/drawing/2014/main" id="{BBE011BE-79A2-4903-8D56-803EE2D8E31C}"/>
              </a:ext>
            </a:extLst>
          </p:cNvPr>
          <p:cNvSpPr>
            <a:spLocks noGrp="1"/>
          </p:cNvSpPr>
          <p:nvPr>
            <p:ph idx="1" hasCustomPrompt="1"/>
          </p:nvPr>
        </p:nvSpPr>
        <p:spPr>
          <a:xfrm>
            <a:off x="5305425" y="708226"/>
            <a:ext cx="5748295" cy="5600500"/>
          </a:xfrm>
        </p:spPr>
        <p:txBody>
          <a:bodyPr/>
          <a:lstStyle>
            <a:lvl1pPr marL="288000" indent="-288000">
              <a:spcBef>
                <a:spcPts val="2400"/>
              </a:spcBef>
              <a:buSzPct val="100000"/>
              <a:buFont typeface="+mj-lt"/>
              <a:buAutoNum type="arabicPeriod"/>
              <a:defRPr>
                <a:solidFill>
                  <a:schemeClr val="bg1"/>
                </a:solidFill>
              </a:defRPr>
            </a:lvl1pPr>
          </a:lstStyle>
          <a:p>
            <a:pPr lvl="0"/>
            <a:r>
              <a:rPr lang="da-DK"/>
              <a:t>Klik for at redigere tekst</a:t>
            </a:r>
          </a:p>
        </p:txBody>
      </p:sp>
      <p:sp>
        <p:nvSpPr>
          <p:cNvPr id="4" name="Date Placeholder 3">
            <a:extLst>
              <a:ext uri="{FF2B5EF4-FFF2-40B4-BE49-F238E27FC236}">
                <a16:creationId xmlns:a16="http://schemas.microsoft.com/office/drawing/2014/main" id="{8721EB87-EB20-4EB3-BDE8-5E7FE9E12FE5}"/>
              </a:ext>
            </a:extLst>
          </p:cNvPr>
          <p:cNvSpPr>
            <a:spLocks noGrp="1"/>
          </p:cNvSpPr>
          <p:nvPr>
            <p:ph type="dt" sz="half" idx="10"/>
          </p:nvPr>
        </p:nvSpPr>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B4D494EA-1A5C-42A6-9749-26726B2EAA3C}"/>
              </a:ext>
            </a:extLst>
          </p:cNvPr>
          <p:cNvSpPr>
            <a:spLocks noGrp="1"/>
          </p:cNvSpPr>
          <p:nvPr>
            <p:ph type="sldNum" sz="quarter" idx="12"/>
          </p:nvPr>
        </p:nvSpPr>
        <p:spPr/>
        <p:txBody>
          <a:bodyPr/>
          <a:lstStyle>
            <a:lvl1pPr>
              <a:defRPr>
                <a:solidFill>
                  <a:schemeClr val="bg1"/>
                </a:solidFill>
              </a:defRPr>
            </a:lvl1pPr>
          </a:lstStyle>
          <a:p>
            <a:fld id="{A23C0BB7-6BAB-41B9-B847-BE177CEDBC97}" type="slidenum">
              <a:rPr lang="en-GB" smtClean="0"/>
              <a:pPr/>
              <a:t>‹nr.›</a:t>
            </a:fld>
            <a:endParaRPr lang="en-GB"/>
          </a:p>
        </p:txBody>
      </p:sp>
      <p:sp>
        <p:nvSpPr>
          <p:cNvPr id="18" name="Text Placeholder 7">
            <a:extLst>
              <a:ext uri="{FF2B5EF4-FFF2-40B4-BE49-F238E27FC236}">
                <a16:creationId xmlns:a16="http://schemas.microsoft.com/office/drawing/2014/main" id="{5B792F27-7012-4CF5-A2F0-06BBF0B3BA79}"/>
              </a:ext>
            </a:extLst>
          </p:cNvPr>
          <p:cNvSpPr>
            <a:spLocks noGrp="1"/>
          </p:cNvSpPr>
          <p:nvPr>
            <p:ph type="body" sz="quarter" idx="14" hasCustomPrompt="1"/>
          </p:nvPr>
        </p:nvSpPr>
        <p:spPr>
          <a:xfrm>
            <a:off x="575008" y="638292"/>
            <a:ext cx="1932448" cy="611864"/>
          </a:xfrm>
          <a:noFill/>
        </p:spPr>
        <p:txBody>
          <a:bodyPr>
            <a:noAutofit/>
          </a:bodyPr>
          <a:lstStyle>
            <a:lvl1pPr marL="0" indent="0">
              <a:buFontTx/>
              <a:buNone/>
              <a:defRPr sz="4100" b="1">
                <a:solidFill>
                  <a:schemeClr val="bg1"/>
                </a:solidFill>
                <a:latin typeface="+mj-lt"/>
              </a:defRPr>
            </a:lvl1pPr>
          </a:lstStyle>
          <a:p>
            <a:pPr lvl="0"/>
            <a:r>
              <a:rPr lang="en-US"/>
              <a:t>Agenda</a:t>
            </a:r>
            <a:endParaRPr lang="en-GB"/>
          </a:p>
        </p:txBody>
      </p:sp>
      <p:sp>
        <p:nvSpPr>
          <p:cNvPr id="11" name="Text Placeholder 4">
            <a:extLst>
              <a:ext uri="{FF2B5EF4-FFF2-40B4-BE49-F238E27FC236}">
                <a16:creationId xmlns:a16="http://schemas.microsoft.com/office/drawing/2014/main" id="{1B6994E9-37F3-CE81-D919-E5835FFAB70A}"/>
              </a:ext>
            </a:extLst>
          </p:cNvPr>
          <p:cNvSpPr>
            <a:spLocks noGrp="1"/>
          </p:cNvSpPr>
          <p:nvPr>
            <p:ph type="body" sz="quarter" idx="15" hasCustomPrompt="1"/>
          </p:nvPr>
        </p:nvSpPr>
        <p:spPr>
          <a:xfrm>
            <a:off x="197256" y="2951998"/>
            <a:ext cx="4536000" cy="3906000"/>
          </a:xfrm>
          <a:blipFill>
            <a:blip r:embed="rId3"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Tree>
    <p:extLst>
      <p:ext uri="{BB962C8B-B14F-4D97-AF65-F5344CB8AC3E}">
        <p14:creationId xmlns:p14="http://schemas.microsoft.com/office/powerpoint/2010/main" val="1082596353"/>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el og en sp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3DF6B-EAA3-4C9B-A191-44B9CFE13C1E}"/>
              </a:ext>
            </a:extLst>
          </p:cNvPr>
          <p:cNvSpPr>
            <a:spLocks noGrp="1"/>
          </p:cNvSpPr>
          <p:nvPr>
            <p:ph type="title" hasCustomPrompt="1"/>
          </p:nvPr>
        </p:nvSpPr>
        <p:spPr/>
        <p:txBody>
          <a:bodyPr/>
          <a:lstStyle/>
          <a:p>
            <a:r>
              <a:rPr lang="en-US" err="1"/>
              <a:t>Klik</a:t>
            </a:r>
            <a:r>
              <a:rPr lang="en-US"/>
              <a:t> for at </a:t>
            </a:r>
            <a:r>
              <a:rPr lang="en-US" err="1"/>
              <a:t>redigere</a:t>
            </a:r>
            <a:r>
              <a:rPr lang="en-US"/>
              <a:t> </a:t>
            </a:r>
            <a:r>
              <a:rPr lang="en-US" err="1"/>
              <a:t>titel</a:t>
            </a:r>
            <a:endParaRPr lang="en-GB"/>
          </a:p>
        </p:txBody>
      </p:sp>
      <p:sp>
        <p:nvSpPr>
          <p:cNvPr id="3" name="Content Placeholder 2">
            <a:extLst>
              <a:ext uri="{FF2B5EF4-FFF2-40B4-BE49-F238E27FC236}">
                <a16:creationId xmlns:a16="http://schemas.microsoft.com/office/drawing/2014/main" id="{BBE011BE-79A2-4903-8D56-803EE2D8E31C}"/>
              </a:ext>
            </a:extLst>
          </p:cNvPr>
          <p:cNvSpPr>
            <a:spLocks noGrp="1"/>
          </p:cNvSpPr>
          <p:nvPr>
            <p:ph idx="1" hasCustomPrompt="1"/>
          </p:nvPr>
        </p:nvSpPr>
        <p:spPr>
          <a:xfrm>
            <a:off x="442913" y="1808163"/>
            <a:ext cx="11306175" cy="4320000"/>
          </a:xfrm>
        </p:spPr>
        <p:txBody>
          <a:bodyPr/>
          <a:lstStyle/>
          <a:p>
            <a:pPr lvl="0"/>
            <a:r>
              <a:rPr lang="da-DK"/>
              <a:t>Klik for at redigere tekst</a:t>
            </a:r>
          </a:p>
        </p:txBody>
      </p:sp>
      <p:sp>
        <p:nvSpPr>
          <p:cNvPr id="4" name="Date Placeholder 3">
            <a:extLst>
              <a:ext uri="{FF2B5EF4-FFF2-40B4-BE49-F238E27FC236}">
                <a16:creationId xmlns:a16="http://schemas.microsoft.com/office/drawing/2014/main" id="{8721EB87-EB20-4EB3-BDE8-5E7FE9E12FE5}"/>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128B7629-E602-44C5-930E-177769F0B0EA}"/>
              </a:ext>
            </a:extLst>
          </p:cNvPr>
          <p:cNvSpPr>
            <a:spLocks noGrp="1"/>
          </p:cNvSpPr>
          <p:nvPr>
            <p:ph type="ftr" sz="quarter" idx="11"/>
          </p:nvPr>
        </p:nvSpPr>
        <p:spPr/>
        <p:txBody>
          <a:bodyPr/>
          <a:lstStyle/>
          <a:p>
            <a:r>
              <a:rPr lang="en-GB" err="1"/>
              <a:t>Præsentations</a:t>
            </a:r>
            <a:r>
              <a:rPr lang="en-GB"/>
              <a:t> </a:t>
            </a:r>
            <a:r>
              <a:rPr lang="en-GB" err="1"/>
              <a:t>titel</a:t>
            </a:r>
            <a:endParaRPr lang="en-GB"/>
          </a:p>
        </p:txBody>
      </p:sp>
      <p:sp>
        <p:nvSpPr>
          <p:cNvPr id="6" name="Slide Number Placeholder 5">
            <a:extLst>
              <a:ext uri="{FF2B5EF4-FFF2-40B4-BE49-F238E27FC236}">
                <a16:creationId xmlns:a16="http://schemas.microsoft.com/office/drawing/2014/main" id="{B4D494EA-1A5C-42A6-9749-26726B2EAA3C}"/>
              </a:ext>
            </a:extLst>
          </p:cNvPr>
          <p:cNvSpPr>
            <a:spLocks noGrp="1"/>
          </p:cNvSpPr>
          <p:nvPr>
            <p:ph type="sldNum" sz="quarter" idx="12"/>
          </p:nvPr>
        </p:nvSpPr>
        <p:spPr/>
        <p:txBody>
          <a:bodyPr/>
          <a:lstStyle/>
          <a:p>
            <a:fld id="{A23C0BB7-6BAB-41B9-B847-BE177CEDBC97}" type="slidenum">
              <a:rPr lang="en-GB" smtClean="0"/>
              <a:t>‹nr.›</a:t>
            </a:fld>
            <a:endParaRPr lang="en-GB"/>
          </a:p>
        </p:txBody>
      </p:sp>
      <p:sp>
        <p:nvSpPr>
          <p:cNvPr id="8" name="Text Placeholder 7">
            <a:extLst>
              <a:ext uri="{FF2B5EF4-FFF2-40B4-BE49-F238E27FC236}">
                <a16:creationId xmlns:a16="http://schemas.microsoft.com/office/drawing/2014/main" id="{65115610-0707-FBC9-AA86-5A32090B3D48}"/>
              </a:ext>
            </a:extLst>
          </p:cNvPr>
          <p:cNvSpPr>
            <a:spLocks noGrp="1"/>
          </p:cNvSpPr>
          <p:nvPr>
            <p:ph type="body" sz="quarter" idx="13" hasCustomPrompt="1"/>
          </p:nvPr>
        </p:nvSpPr>
        <p:spPr>
          <a:xfrm>
            <a:off x="442913" y="6211893"/>
            <a:ext cx="11306175" cy="126000"/>
          </a:xfrm>
        </p:spPr>
        <p:txBody>
          <a:bodyPr anchor="b" anchorCtr="0"/>
          <a:lstStyle>
            <a:lvl1pPr marL="0" indent="0">
              <a:buNone/>
              <a:defRPr sz="700">
                <a:solidFill>
                  <a:schemeClr val="bg1">
                    <a:lumMod val="50000"/>
                  </a:schemeClr>
                </a:solidFill>
              </a:defRPr>
            </a:lvl1pPr>
          </a:lstStyle>
          <a:p>
            <a:pPr lvl="0"/>
            <a:r>
              <a:rPr lang="en-US" err="1"/>
              <a:t>Indsæt</a:t>
            </a:r>
            <a:r>
              <a:rPr lang="en-US"/>
              <a:t> Note:</a:t>
            </a:r>
            <a:endParaRPr lang="en-GB"/>
          </a:p>
        </p:txBody>
      </p:sp>
    </p:spTree>
    <p:extLst>
      <p:ext uri="{BB962C8B-B14F-4D97-AF65-F5344CB8AC3E}">
        <p14:creationId xmlns:p14="http://schemas.microsoft.com/office/powerpoint/2010/main" val="2095137683"/>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el og to spal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p:txBody>
          <a:bodyPr/>
          <a:lstStyle/>
          <a:p>
            <a:r>
              <a:rPr lang="en-US" err="1"/>
              <a:t>Klik</a:t>
            </a:r>
            <a:r>
              <a:rPr lang="en-US"/>
              <a:t> for at </a:t>
            </a:r>
            <a:r>
              <a:rPr lang="en-US" err="1"/>
              <a:t>redigere</a:t>
            </a:r>
            <a:r>
              <a:rPr lang="en-US"/>
              <a:t> </a:t>
            </a:r>
            <a:r>
              <a:rPr lang="en-US" err="1"/>
              <a:t>titel</a:t>
            </a:r>
            <a:endParaRPr lang="en-GB"/>
          </a:p>
        </p:txBody>
      </p:sp>
      <p:sp>
        <p:nvSpPr>
          <p:cNvPr id="3" name="Content Placeholder 2">
            <a:extLst>
              <a:ext uri="{FF2B5EF4-FFF2-40B4-BE49-F238E27FC236}">
                <a16:creationId xmlns:a16="http://schemas.microsoft.com/office/drawing/2014/main" id="{99A19B23-8D94-4C07-BD0B-ACE2E138BE3F}"/>
              </a:ext>
            </a:extLst>
          </p:cNvPr>
          <p:cNvSpPr>
            <a:spLocks noGrp="1"/>
          </p:cNvSpPr>
          <p:nvPr>
            <p:ph sz="half" idx="1" hasCustomPrompt="1"/>
          </p:nvPr>
        </p:nvSpPr>
        <p:spPr>
          <a:xfrm>
            <a:off x="449356" y="1825625"/>
            <a:ext cx="5362552" cy="4320000"/>
          </a:xfrm>
        </p:spPr>
        <p:txBody>
          <a:bodyPr/>
          <a:lstStyle/>
          <a:p>
            <a:pPr lvl="0"/>
            <a:r>
              <a:rPr lang="da-DK"/>
              <a:t>Klik for at redigere tekst</a:t>
            </a:r>
          </a:p>
        </p:txBody>
      </p:sp>
      <p:sp>
        <p:nvSpPr>
          <p:cNvPr id="4" name="Content Placeholder 3">
            <a:extLst>
              <a:ext uri="{FF2B5EF4-FFF2-40B4-BE49-F238E27FC236}">
                <a16:creationId xmlns:a16="http://schemas.microsoft.com/office/drawing/2014/main" id="{F371CEDF-C080-4089-B677-FFBC21DDCE01}"/>
              </a:ext>
            </a:extLst>
          </p:cNvPr>
          <p:cNvSpPr>
            <a:spLocks noGrp="1"/>
          </p:cNvSpPr>
          <p:nvPr>
            <p:ph sz="half" idx="2" hasCustomPrompt="1"/>
          </p:nvPr>
        </p:nvSpPr>
        <p:spPr>
          <a:xfrm>
            <a:off x="6171908" y="1825625"/>
            <a:ext cx="5577180" cy="4320000"/>
          </a:xfrm>
        </p:spPr>
        <p:txBody>
          <a:bodyPr/>
          <a:lstStyle/>
          <a:p>
            <a:pPr lvl="0"/>
            <a:r>
              <a:rPr lang="da-DK"/>
              <a:t>Klik for at redigere tekst</a:t>
            </a:r>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A0865625-CEFE-4D5B-99E8-2F2FAC565490}"/>
              </a:ext>
            </a:extLst>
          </p:cNvPr>
          <p:cNvSpPr>
            <a:spLocks noGrp="1"/>
          </p:cNvSpPr>
          <p:nvPr>
            <p:ph type="ftr" sz="quarter" idx="11"/>
          </p:nvPr>
        </p:nvSpPr>
        <p:spPr/>
        <p:txBody>
          <a:bodyPr/>
          <a:lstStyle/>
          <a:p>
            <a:r>
              <a:rPr lang="en-GB"/>
              <a:t>Præsentations titel</a:t>
            </a:r>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p>
            <a:fld id="{A23C0BB7-6BAB-41B9-B847-BE177CEDBC97}" type="slidenum">
              <a:rPr lang="en-GB" smtClean="0"/>
              <a:t>‹nr.›</a:t>
            </a:fld>
            <a:endParaRPr lang="en-GB"/>
          </a:p>
        </p:txBody>
      </p:sp>
      <p:sp>
        <p:nvSpPr>
          <p:cNvPr id="8" name="Text Placeholder 7">
            <a:extLst>
              <a:ext uri="{FF2B5EF4-FFF2-40B4-BE49-F238E27FC236}">
                <a16:creationId xmlns:a16="http://schemas.microsoft.com/office/drawing/2014/main" id="{8E836C54-A88E-BE6F-350E-1D4BCBE8F59F}"/>
              </a:ext>
            </a:extLst>
          </p:cNvPr>
          <p:cNvSpPr>
            <a:spLocks noGrp="1"/>
          </p:cNvSpPr>
          <p:nvPr>
            <p:ph type="body" sz="quarter" idx="13" hasCustomPrompt="1"/>
          </p:nvPr>
        </p:nvSpPr>
        <p:spPr>
          <a:xfrm>
            <a:off x="442913" y="6211893"/>
            <a:ext cx="11306175" cy="126000"/>
          </a:xfrm>
        </p:spPr>
        <p:txBody>
          <a:bodyPr anchor="b" anchorCtr="0"/>
          <a:lstStyle>
            <a:lvl1pPr marL="0" indent="0">
              <a:buNone/>
              <a:defRPr sz="700">
                <a:solidFill>
                  <a:schemeClr val="bg1">
                    <a:lumMod val="50000"/>
                  </a:schemeClr>
                </a:solidFill>
              </a:defRPr>
            </a:lvl1pPr>
          </a:lstStyle>
          <a:p>
            <a:pPr lvl="0"/>
            <a:r>
              <a:rPr lang="en-US" err="1"/>
              <a:t>Indsæt</a:t>
            </a:r>
            <a:r>
              <a:rPr lang="en-US"/>
              <a:t> Note:</a:t>
            </a:r>
            <a:endParaRPr lang="en-GB"/>
          </a:p>
        </p:txBody>
      </p:sp>
    </p:spTree>
    <p:extLst>
      <p:ext uri="{BB962C8B-B14F-4D97-AF65-F5344CB8AC3E}">
        <p14:creationId xmlns:p14="http://schemas.microsoft.com/office/powerpoint/2010/main" val="3372314320"/>
      </p:ext>
    </p:extLst>
  </p:cSld>
  <p:clrMapOvr>
    <a:masterClrMapping/>
  </p:clrMapOvr>
  <p:extLst>
    <p:ext uri="{DCECCB84-F9BA-43D5-87BE-67443E8EF086}">
      <p15:sldGuideLst xmlns:p15="http://schemas.microsoft.com/office/powerpoint/2012/main">
        <p15:guide id="1" pos="3659">
          <p15:clr>
            <a:srgbClr val="A4A3A4"/>
          </p15:clr>
        </p15:guide>
        <p15:guide id="2" pos="3885">
          <p15:clr>
            <a:srgbClr val="A4A3A4"/>
          </p15:clr>
        </p15:guide>
        <p15:guide id="3" orient="horz" pos="1139">
          <p15:clr>
            <a:srgbClr val="A4A3A4"/>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el og tre spal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p:txBody>
          <a:bodyPr/>
          <a:lstStyle/>
          <a:p>
            <a:r>
              <a:rPr lang="en-US" err="1"/>
              <a:t>Klik</a:t>
            </a:r>
            <a:r>
              <a:rPr lang="en-US"/>
              <a:t> for at </a:t>
            </a:r>
            <a:r>
              <a:rPr lang="en-US" err="1"/>
              <a:t>redigere</a:t>
            </a:r>
            <a:r>
              <a:rPr lang="en-US"/>
              <a:t> </a:t>
            </a:r>
            <a:r>
              <a:rPr lang="en-US" err="1"/>
              <a:t>titel</a:t>
            </a:r>
            <a:endParaRPr lang="en-GB"/>
          </a:p>
        </p:txBody>
      </p:sp>
      <p:sp>
        <p:nvSpPr>
          <p:cNvPr id="3" name="Content Placeholder 2">
            <a:extLst>
              <a:ext uri="{FF2B5EF4-FFF2-40B4-BE49-F238E27FC236}">
                <a16:creationId xmlns:a16="http://schemas.microsoft.com/office/drawing/2014/main" id="{99A19B23-8D94-4C07-BD0B-ACE2E138BE3F}"/>
              </a:ext>
            </a:extLst>
          </p:cNvPr>
          <p:cNvSpPr>
            <a:spLocks noGrp="1"/>
          </p:cNvSpPr>
          <p:nvPr>
            <p:ph sz="half" idx="1" hasCustomPrompt="1"/>
          </p:nvPr>
        </p:nvSpPr>
        <p:spPr>
          <a:xfrm>
            <a:off x="449356" y="1825625"/>
            <a:ext cx="3526577" cy="4320000"/>
          </a:xfrm>
        </p:spPr>
        <p:txBody>
          <a:bodyPr/>
          <a:lstStyle/>
          <a:p>
            <a:pPr lvl="0"/>
            <a:r>
              <a:rPr lang="da-DK"/>
              <a:t>Klik for at redigere tekst</a:t>
            </a:r>
          </a:p>
        </p:txBody>
      </p:sp>
      <p:sp>
        <p:nvSpPr>
          <p:cNvPr id="4" name="Content Placeholder 3">
            <a:extLst>
              <a:ext uri="{FF2B5EF4-FFF2-40B4-BE49-F238E27FC236}">
                <a16:creationId xmlns:a16="http://schemas.microsoft.com/office/drawing/2014/main" id="{F371CEDF-C080-4089-B677-FFBC21DDCE01}"/>
              </a:ext>
            </a:extLst>
          </p:cNvPr>
          <p:cNvSpPr>
            <a:spLocks noGrp="1"/>
          </p:cNvSpPr>
          <p:nvPr>
            <p:ph sz="half" idx="2" hasCustomPrompt="1"/>
          </p:nvPr>
        </p:nvSpPr>
        <p:spPr>
          <a:xfrm>
            <a:off x="4335933" y="1825625"/>
            <a:ext cx="3526577" cy="4320000"/>
          </a:xfrm>
        </p:spPr>
        <p:txBody>
          <a:bodyPr/>
          <a:lstStyle/>
          <a:p>
            <a:pPr lvl="0"/>
            <a:r>
              <a:rPr lang="da-DK"/>
              <a:t>Klik for at redigere tekst</a:t>
            </a:r>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A0865625-CEFE-4D5B-99E8-2F2FAC565490}"/>
              </a:ext>
            </a:extLst>
          </p:cNvPr>
          <p:cNvSpPr>
            <a:spLocks noGrp="1"/>
          </p:cNvSpPr>
          <p:nvPr>
            <p:ph type="ftr" sz="quarter" idx="11"/>
          </p:nvPr>
        </p:nvSpPr>
        <p:spPr/>
        <p:txBody>
          <a:bodyPr/>
          <a:lstStyle/>
          <a:p>
            <a:r>
              <a:rPr lang="en-GB"/>
              <a:t>Præsentations titel</a:t>
            </a:r>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p>
            <a:fld id="{A23C0BB7-6BAB-41B9-B847-BE177CEDBC97}" type="slidenum">
              <a:rPr lang="en-GB" smtClean="0"/>
              <a:t>‹nr.›</a:t>
            </a:fld>
            <a:endParaRPr lang="en-GB"/>
          </a:p>
        </p:txBody>
      </p:sp>
      <p:sp>
        <p:nvSpPr>
          <p:cNvPr id="12" name="Content Placeholder 3">
            <a:extLst>
              <a:ext uri="{FF2B5EF4-FFF2-40B4-BE49-F238E27FC236}">
                <a16:creationId xmlns:a16="http://schemas.microsoft.com/office/drawing/2014/main" id="{71CC9945-3DB5-4F5F-9CB1-2FB8C9CD96B1}"/>
              </a:ext>
            </a:extLst>
          </p:cNvPr>
          <p:cNvSpPr>
            <a:spLocks noGrp="1"/>
          </p:cNvSpPr>
          <p:nvPr>
            <p:ph sz="half" idx="13" hasCustomPrompt="1"/>
          </p:nvPr>
        </p:nvSpPr>
        <p:spPr>
          <a:xfrm>
            <a:off x="8216069" y="1825625"/>
            <a:ext cx="3526575" cy="4320000"/>
          </a:xfrm>
        </p:spPr>
        <p:txBody>
          <a:bodyPr/>
          <a:lstStyle/>
          <a:p>
            <a:pPr lvl="0"/>
            <a:r>
              <a:rPr lang="da-DK"/>
              <a:t>Klik for at redigere tekst</a:t>
            </a:r>
          </a:p>
        </p:txBody>
      </p:sp>
      <p:sp>
        <p:nvSpPr>
          <p:cNvPr id="9" name="Text Placeholder 7">
            <a:extLst>
              <a:ext uri="{FF2B5EF4-FFF2-40B4-BE49-F238E27FC236}">
                <a16:creationId xmlns:a16="http://schemas.microsoft.com/office/drawing/2014/main" id="{A1B871C0-D018-D78D-FECE-0DEBF41D3491}"/>
              </a:ext>
            </a:extLst>
          </p:cNvPr>
          <p:cNvSpPr>
            <a:spLocks noGrp="1"/>
          </p:cNvSpPr>
          <p:nvPr>
            <p:ph type="body" sz="quarter" idx="14" hasCustomPrompt="1"/>
          </p:nvPr>
        </p:nvSpPr>
        <p:spPr>
          <a:xfrm>
            <a:off x="442913" y="6211893"/>
            <a:ext cx="11306175" cy="126000"/>
          </a:xfrm>
        </p:spPr>
        <p:txBody>
          <a:bodyPr anchor="b" anchorCtr="0"/>
          <a:lstStyle>
            <a:lvl1pPr marL="0" indent="0">
              <a:buNone/>
              <a:defRPr sz="700">
                <a:solidFill>
                  <a:schemeClr val="bg1">
                    <a:lumMod val="50000"/>
                  </a:schemeClr>
                </a:solidFill>
              </a:defRPr>
            </a:lvl1pPr>
          </a:lstStyle>
          <a:p>
            <a:pPr lvl="0"/>
            <a:r>
              <a:rPr lang="en-US" err="1"/>
              <a:t>Indsæt</a:t>
            </a:r>
            <a:r>
              <a:rPr lang="en-US"/>
              <a:t> Note:</a:t>
            </a:r>
            <a:endParaRPr lang="en-GB"/>
          </a:p>
        </p:txBody>
      </p:sp>
    </p:spTree>
    <p:extLst>
      <p:ext uri="{BB962C8B-B14F-4D97-AF65-F5344CB8AC3E}">
        <p14:creationId xmlns:p14="http://schemas.microsoft.com/office/powerpoint/2010/main" val="2542675371"/>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1139">
          <p15:clr>
            <a:srgbClr val="A4A3A4"/>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En spalte og farvet boks til højr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92AD8BD0-6AEF-B249-1D42-B2E34EA10740}"/>
              </a:ext>
            </a:extLst>
          </p:cNvPr>
          <p:cNvSpPr>
            <a:spLocks noGrp="1"/>
          </p:cNvSpPr>
          <p:nvPr>
            <p:ph type="body" sz="quarter" idx="15" hasCustomPrompt="1"/>
          </p:nvPr>
        </p:nvSpPr>
        <p:spPr>
          <a:xfrm>
            <a:off x="8222510" y="1"/>
            <a:ext cx="3969490" cy="6858000"/>
          </a:xfrm>
          <a:solidFill>
            <a:schemeClr val="accent1"/>
          </a:solidFill>
        </p:spPr>
        <p:txBody>
          <a:bodyPr/>
          <a:lstStyle>
            <a:lvl1pPr marL="0" indent="0">
              <a:buNone/>
              <a:defRPr sz="100">
                <a:solidFill>
                  <a:schemeClr val="accent1">
                    <a:alpha val="0"/>
                  </a:schemeClr>
                </a:solidFill>
              </a:defRPr>
            </a:lvl1pPr>
          </a:lstStyle>
          <a:p>
            <a:pPr lvl="0"/>
            <a:r>
              <a:rPr lang="en-US"/>
              <a:t>x</a:t>
            </a:r>
            <a:endParaRPr lang="en-GB"/>
          </a:p>
        </p:txBody>
      </p:sp>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a:xfrm>
            <a:off x="442914" y="441326"/>
            <a:ext cx="7416799" cy="1152988"/>
          </a:xfrm>
        </p:spPr>
        <p:txBody>
          <a:bodyPr/>
          <a:lstStyle/>
          <a:p>
            <a:r>
              <a:rPr lang="en-US" err="1"/>
              <a:t>Klik</a:t>
            </a:r>
            <a:r>
              <a:rPr lang="en-US"/>
              <a:t> for at </a:t>
            </a:r>
            <a:r>
              <a:rPr lang="en-US" err="1"/>
              <a:t>redigere</a:t>
            </a:r>
            <a:r>
              <a:rPr lang="en-US"/>
              <a:t> </a:t>
            </a:r>
            <a:r>
              <a:rPr lang="en-US" err="1"/>
              <a:t>titel</a:t>
            </a:r>
            <a:endParaRPr lang="en-GB"/>
          </a:p>
        </p:txBody>
      </p:sp>
      <p:sp>
        <p:nvSpPr>
          <p:cNvPr id="3" name="Content Placeholder 2">
            <a:extLst>
              <a:ext uri="{FF2B5EF4-FFF2-40B4-BE49-F238E27FC236}">
                <a16:creationId xmlns:a16="http://schemas.microsoft.com/office/drawing/2014/main" id="{99A19B23-8D94-4C07-BD0B-ACE2E138BE3F}"/>
              </a:ext>
            </a:extLst>
          </p:cNvPr>
          <p:cNvSpPr>
            <a:spLocks noGrp="1"/>
          </p:cNvSpPr>
          <p:nvPr>
            <p:ph sz="half" idx="1" hasCustomPrompt="1"/>
          </p:nvPr>
        </p:nvSpPr>
        <p:spPr>
          <a:xfrm>
            <a:off x="449356" y="1825625"/>
            <a:ext cx="7416799" cy="4320000"/>
          </a:xfrm>
        </p:spPr>
        <p:txBody>
          <a:bodyPr/>
          <a:lstStyle/>
          <a:p>
            <a:pPr lvl="0"/>
            <a:r>
              <a:rPr lang="da-DK"/>
              <a:t>Klik for at redigere tekst</a:t>
            </a:r>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lvl1pPr>
              <a:defRPr>
                <a:solidFill>
                  <a:schemeClr val="bg1"/>
                </a:solidFill>
              </a:defRPr>
            </a:lvl1pPr>
          </a:lstStyle>
          <a:p>
            <a:endParaRPr lang="en-GB"/>
          </a:p>
        </p:txBody>
      </p:sp>
      <p:sp>
        <p:nvSpPr>
          <p:cNvPr id="6" name="Footer Placeholder 5">
            <a:extLst>
              <a:ext uri="{FF2B5EF4-FFF2-40B4-BE49-F238E27FC236}">
                <a16:creationId xmlns:a16="http://schemas.microsoft.com/office/drawing/2014/main" id="{A0865625-CEFE-4D5B-99E8-2F2FAC565490}"/>
              </a:ext>
            </a:extLst>
          </p:cNvPr>
          <p:cNvSpPr>
            <a:spLocks noGrp="1"/>
          </p:cNvSpPr>
          <p:nvPr>
            <p:ph type="ftr" sz="quarter" idx="11"/>
          </p:nvPr>
        </p:nvSpPr>
        <p:spPr/>
        <p:txBody>
          <a:bodyPr/>
          <a:lstStyle/>
          <a:p>
            <a:r>
              <a:rPr lang="en-GB"/>
              <a:t>Præsentations titel</a:t>
            </a:r>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lvl1pPr>
              <a:defRPr>
                <a:solidFill>
                  <a:schemeClr val="bg1"/>
                </a:solidFill>
              </a:defRPr>
            </a:lvl1pPr>
          </a:lstStyle>
          <a:p>
            <a:fld id="{A23C0BB7-6BAB-41B9-B847-BE177CEDBC97}" type="slidenum">
              <a:rPr lang="en-GB" smtClean="0"/>
              <a:pPr/>
              <a:t>‹nr.›</a:t>
            </a:fld>
            <a:endParaRPr lang="en-GB"/>
          </a:p>
        </p:txBody>
      </p:sp>
      <p:sp>
        <p:nvSpPr>
          <p:cNvPr id="9" name="Text Placeholder 8">
            <a:extLst>
              <a:ext uri="{FF2B5EF4-FFF2-40B4-BE49-F238E27FC236}">
                <a16:creationId xmlns:a16="http://schemas.microsoft.com/office/drawing/2014/main" id="{52F84516-6625-B35D-0B10-BEBB72E73B40}"/>
              </a:ext>
            </a:extLst>
          </p:cNvPr>
          <p:cNvSpPr>
            <a:spLocks noGrp="1"/>
          </p:cNvSpPr>
          <p:nvPr>
            <p:ph type="body" sz="quarter" idx="14"/>
          </p:nvPr>
        </p:nvSpPr>
        <p:spPr>
          <a:xfrm>
            <a:off x="8665422" y="584200"/>
            <a:ext cx="3083666" cy="57245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GB"/>
          </a:p>
        </p:txBody>
      </p:sp>
      <p:sp>
        <p:nvSpPr>
          <p:cNvPr id="14" name="Text Placeholder 7">
            <a:extLst>
              <a:ext uri="{FF2B5EF4-FFF2-40B4-BE49-F238E27FC236}">
                <a16:creationId xmlns:a16="http://schemas.microsoft.com/office/drawing/2014/main" id="{BAC7DAE7-ACC6-A372-39CB-D3CE78FC6B53}"/>
              </a:ext>
            </a:extLst>
          </p:cNvPr>
          <p:cNvSpPr>
            <a:spLocks noGrp="1"/>
          </p:cNvSpPr>
          <p:nvPr>
            <p:ph type="body" sz="quarter" idx="13" hasCustomPrompt="1"/>
          </p:nvPr>
        </p:nvSpPr>
        <p:spPr>
          <a:xfrm>
            <a:off x="442913" y="6211893"/>
            <a:ext cx="7416000" cy="126000"/>
          </a:xfrm>
        </p:spPr>
        <p:txBody>
          <a:bodyPr anchor="b" anchorCtr="0"/>
          <a:lstStyle>
            <a:lvl1pPr marL="0" indent="0">
              <a:buNone/>
              <a:defRPr sz="700">
                <a:solidFill>
                  <a:schemeClr val="bg1">
                    <a:lumMod val="50000"/>
                  </a:schemeClr>
                </a:solidFill>
              </a:defRPr>
            </a:lvl1pPr>
          </a:lstStyle>
          <a:p>
            <a:pPr lvl="0"/>
            <a:r>
              <a:rPr lang="en-US" err="1"/>
              <a:t>Indsæt</a:t>
            </a:r>
            <a:r>
              <a:rPr lang="en-US"/>
              <a:t> Note:</a:t>
            </a:r>
            <a:endParaRPr lang="en-GB"/>
          </a:p>
        </p:txBody>
      </p:sp>
    </p:spTree>
    <p:extLst>
      <p:ext uri="{BB962C8B-B14F-4D97-AF65-F5344CB8AC3E}">
        <p14:creationId xmlns:p14="http://schemas.microsoft.com/office/powerpoint/2010/main" val="440444214"/>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368">
          <p15:clr>
            <a:srgbClr val="A4A3A4"/>
          </p15:clr>
        </p15:guide>
        <p15:guide id="6" orient="horz" pos="1139">
          <p15:clr>
            <a:srgbClr val="A4A3A4"/>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o spalter og farvet boks til højr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1D0EA07A-17DE-5CD3-9CEB-CFF0C3677CD0}"/>
              </a:ext>
            </a:extLst>
          </p:cNvPr>
          <p:cNvSpPr>
            <a:spLocks noGrp="1"/>
          </p:cNvSpPr>
          <p:nvPr>
            <p:ph type="body" sz="quarter" idx="15" hasCustomPrompt="1"/>
          </p:nvPr>
        </p:nvSpPr>
        <p:spPr>
          <a:xfrm>
            <a:off x="8222510" y="1"/>
            <a:ext cx="3969490" cy="6858000"/>
          </a:xfrm>
          <a:solidFill>
            <a:srgbClr val="00677F"/>
          </a:solidFill>
        </p:spPr>
        <p:txBody>
          <a:bodyPr/>
          <a:lstStyle>
            <a:lvl1pPr marL="0" indent="0">
              <a:buNone/>
              <a:defRPr sz="100">
                <a:solidFill>
                  <a:schemeClr val="accent1">
                    <a:alpha val="0"/>
                  </a:schemeClr>
                </a:solidFill>
              </a:defRPr>
            </a:lvl1pPr>
          </a:lstStyle>
          <a:p>
            <a:pPr lvl="0"/>
            <a:r>
              <a:rPr lang="en-US"/>
              <a:t>x</a:t>
            </a:r>
            <a:endParaRPr lang="en-GB"/>
          </a:p>
        </p:txBody>
      </p:sp>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a:xfrm>
            <a:off x="442914" y="441326"/>
            <a:ext cx="7416799" cy="1152988"/>
          </a:xfrm>
        </p:spPr>
        <p:txBody>
          <a:bodyPr/>
          <a:lstStyle/>
          <a:p>
            <a:r>
              <a:rPr lang="en-US" err="1"/>
              <a:t>Klik</a:t>
            </a:r>
            <a:r>
              <a:rPr lang="en-US"/>
              <a:t> for at </a:t>
            </a:r>
            <a:r>
              <a:rPr lang="en-US" err="1"/>
              <a:t>redigere</a:t>
            </a:r>
            <a:r>
              <a:rPr lang="en-US"/>
              <a:t> </a:t>
            </a:r>
            <a:r>
              <a:rPr lang="en-US" err="1"/>
              <a:t>titel</a:t>
            </a:r>
            <a:endParaRPr lang="en-GB"/>
          </a:p>
        </p:txBody>
      </p:sp>
      <p:sp>
        <p:nvSpPr>
          <p:cNvPr id="3" name="Content Placeholder 2">
            <a:extLst>
              <a:ext uri="{FF2B5EF4-FFF2-40B4-BE49-F238E27FC236}">
                <a16:creationId xmlns:a16="http://schemas.microsoft.com/office/drawing/2014/main" id="{99A19B23-8D94-4C07-BD0B-ACE2E138BE3F}"/>
              </a:ext>
            </a:extLst>
          </p:cNvPr>
          <p:cNvSpPr>
            <a:spLocks noGrp="1"/>
          </p:cNvSpPr>
          <p:nvPr>
            <p:ph sz="half" idx="1" hasCustomPrompt="1"/>
          </p:nvPr>
        </p:nvSpPr>
        <p:spPr>
          <a:xfrm>
            <a:off x="449356" y="1825625"/>
            <a:ext cx="3526577" cy="4320000"/>
          </a:xfrm>
        </p:spPr>
        <p:txBody>
          <a:bodyPr/>
          <a:lstStyle/>
          <a:p>
            <a:pPr lvl="0"/>
            <a:r>
              <a:rPr lang="da-DK"/>
              <a:t>Klik for at redigere tekst</a:t>
            </a:r>
          </a:p>
        </p:txBody>
      </p:sp>
      <p:sp>
        <p:nvSpPr>
          <p:cNvPr id="4" name="Content Placeholder 3">
            <a:extLst>
              <a:ext uri="{FF2B5EF4-FFF2-40B4-BE49-F238E27FC236}">
                <a16:creationId xmlns:a16="http://schemas.microsoft.com/office/drawing/2014/main" id="{F371CEDF-C080-4089-B677-FFBC21DDCE01}"/>
              </a:ext>
            </a:extLst>
          </p:cNvPr>
          <p:cNvSpPr>
            <a:spLocks noGrp="1"/>
          </p:cNvSpPr>
          <p:nvPr>
            <p:ph sz="half" idx="2" hasCustomPrompt="1"/>
          </p:nvPr>
        </p:nvSpPr>
        <p:spPr>
          <a:xfrm>
            <a:off x="4335933" y="1825625"/>
            <a:ext cx="3526577" cy="4320000"/>
          </a:xfrm>
        </p:spPr>
        <p:txBody>
          <a:bodyPr/>
          <a:lstStyle/>
          <a:p>
            <a:pPr lvl="0"/>
            <a:r>
              <a:rPr lang="da-DK"/>
              <a:t>Klik for at redigere tekst</a:t>
            </a:r>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lvl1pPr>
              <a:defRPr>
                <a:solidFill>
                  <a:schemeClr val="bg1"/>
                </a:solidFill>
              </a:defRPr>
            </a:lvl1pPr>
          </a:lstStyle>
          <a:p>
            <a:endParaRPr lang="en-GB"/>
          </a:p>
        </p:txBody>
      </p:sp>
      <p:sp>
        <p:nvSpPr>
          <p:cNvPr id="6" name="Footer Placeholder 5">
            <a:extLst>
              <a:ext uri="{FF2B5EF4-FFF2-40B4-BE49-F238E27FC236}">
                <a16:creationId xmlns:a16="http://schemas.microsoft.com/office/drawing/2014/main" id="{A0865625-CEFE-4D5B-99E8-2F2FAC565490}"/>
              </a:ext>
            </a:extLst>
          </p:cNvPr>
          <p:cNvSpPr>
            <a:spLocks noGrp="1"/>
          </p:cNvSpPr>
          <p:nvPr>
            <p:ph type="ftr" sz="quarter" idx="11"/>
          </p:nvPr>
        </p:nvSpPr>
        <p:spPr/>
        <p:txBody>
          <a:bodyPr/>
          <a:lstStyle/>
          <a:p>
            <a:r>
              <a:rPr lang="en-GB"/>
              <a:t>Præsentations titel</a:t>
            </a:r>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lvl1pPr>
              <a:defRPr>
                <a:solidFill>
                  <a:schemeClr val="bg1"/>
                </a:solidFill>
              </a:defRPr>
            </a:lvl1pPr>
          </a:lstStyle>
          <a:p>
            <a:fld id="{A23C0BB7-6BAB-41B9-B847-BE177CEDBC97}" type="slidenum">
              <a:rPr lang="en-GB" smtClean="0"/>
              <a:pPr/>
              <a:t>‹nr.›</a:t>
            </a:fld>
            <a:endParaRPr lang="en-GB"/>
          </a:p>
        </p:txBody>
      </p:sp>
      <p:sp>
        <p:nvSpPr>
          <p:cNvPr id="10" name="Text Placeholder 8">
            <a:extLst>
              <a:ext uri="{FF2B5EF4-FFF2-40B4-BE49-F238E27FC236}">
                <a16:creationId xmlns:a16="http://schemas.microsoft.com/office/drawing/2014/main" id="{0CF4FEDB-5EEC-C661-54AC-C6332DAB931F}"/>
              </a:ext>
            </a:extLst>
          </p:cNvPr>
          <p:cNvSpPr>
            <a:spLocks noGrp="1"/>
          </p:cNvSpPr>
          <p:nvPr>
            <p:ph type="body" sz="quarter" idx="14"/>
          </p:nvPr>
        </p:nvSpPr>
        <p:spPr>
          <a:xfrm>
            <a:off x="8665422" y="584200"/>
            <a:ext cx="3083666" cy="57245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GB"/>
          </a:p>
        </p:txBody>
      </p:sp>
      <p:sp>
        <p:nvSpPr>
          <p:cNvPr id="14" name="Text Placeholder 7">
            <a:extLst>
              <a:ext uri="{FF2B5EF4-FFF2-40B4-BE49-F238E27FC236}">
                <a16:creationId xmlns:a16="http://schemas.microsoft.com/office/drawing/2014/main" id="{3D55BAD0-C6D2-C497-F4E7-98DE6BF325AE}"/>
              </a:ext>
            </a:extLst>
          </p:cNvPr>
          <p:cNvSpPr>
            <a:spLocks noGrp="1"/>
          </p:cNvSpPr>
          <p:nvPr>
            <p:ph type="body" sz="quarter" idx="13" hasCustomPrompt="1"/>
          </p:nvPr>
        </p:nvSpPr>
        <p:spPr>
          <a:xfrm>
            <a:off x="442913" y="6211893"/>
            <a:ext cx="7416000" cy="126000"/>
          </a:xfrm>
        </p:spPr>
        <p:txBody>
          <a:bodyPr anchor="b" anchorCtr="0"/>
          <a:lstStyle>
            <a:lvl1pPr marL="0" indent="0">
              <a:buNone/>
              <a:defRPr sz="700">
                <a:solidFill>
                  <a:schemeClr val="bg1">
                    <a:lumMod val="50000"/>
                  </a:schemeClr>
                </a:solidFill>
              </a:defRPr>
            </a:lvl1pPr>
          </a:lstStyle>
          <a:p>
            <a:pPr lvl="0"/>
            <a:r>
              <a:rPr lang="en-US" err="1"/>
              <a:t>Indsæt</a:t>
            </a:r>
            <a:r>
              <a:rPr lang="en-US"/>
              <a:t> Note:</a:t>
            </a:r>
            <a:endParaRPr lang="en-GB"/>
          </a:p>
        </p:txBody>
      </p:sp>
    </p:spTree>
    <p:extLst>
      <p:ext uri="{BB962C8B-B14F-4D97-AF65-F5344CB8AC3E}">
        <p14:creationId xmlns:p14="http://schemas.microsoft.com/office/powerpoint/2010/main" val="2771203446"/>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368">
          <p15:clr>
            <a:srgbClr val="A4A3A4"/>
          </p15:clr>
        </p15:guide>
        <p15:guide id="6" orient="horz" pos="1139">
          <p15:clr>
            <a:srgbClr val="A4A3A4"/>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En spalte og billede til højre">
    <p:spTree>
      <p:nvGrpSpPr>
        <p:cNvPr id="1" name=""/>
        <p:cNvGrpSpPr/>
        <p:nvPr/>
      </p:nvGrpSpPr>
      <p:grpSpPr>
        <a:xfrm>
          <a:off x="0" y="0"/>
          <a:ext cx="0" cy="0"/>
          <a:chOff x="0" y="0"/>
          <a:chExt cx="0" cy="0"/>
        </a:xfrm>
      </p:grpSpPr>
      <p:sp>
        <p:nvSpPr>
          <p:cNvPr id="14" name="Picture Placeholder 11">
            <a:extLst>
              <a:ext uri="{FF2B5EF4-FFF2-40B4-BE49-F238E27FC236}">
                <a16:creationId xmlns:a16="http://schemas.microsoft.com/office/drawing/2014/main" id="{252214CC-ED68-4D25-AFC8-9C36D97A4D2D}"/>
              </a:ext>
            </a:extLst>
          </p:cNvPr>
          <p:cNvSpPr>
            <a:spLocks noGrp="1"/>
          </p:cNvSpPr>
          <p:nvPr>
            <p:ph type="pic" sz="quarter" idx="13" hasCustomPrompt="1"/>
          </p:nvPr>
        </p:nvSpPr>
        <p:spPr>
          <a:xfrm>
            <a:off x="8222510" y="0"/>
            <a:ext cx="3969490" cy="6858000"/>
          </a:xfrm>
          <a:solidFill>
            <a:schemeClr val="bg1">
              <a:lumMod val="85000"/>
            </a:schemeClr>
          </a:solidFill>
        </p:spPr>
        <p:txBody>
          <a:bodyPr tIns="72000"/>
          <a:lstStyle>
            <a:lvl1pPr marL="0" indent="0" algn="ctr">
              <a:buNone/>
              <a:defRPr/>
            </a:lvl1pPr>
          </a:lstStyle>
          <a:p>
            <a:r>
              <a:rPr lang="en-GB" err="1"/>
              <a:t>Indsæt</a:t>
            </a:r>
            <a:r>
              <a:rPr lang="en-GB"/>
              <a:t> </a:t>
            </a:r>
            <a:r>
              <a:rPr lang="en-GB" err="1"/>
              <a:t>billede</a:t>
            </a:r>
            <a:endParaRPr lang="en-GB"/>
          </a:p>
        </p:txBody>
      </p:sp>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a:xfrm>
            <a:off x="442914" y="441326"/>
            <a:ext cx="7416799" cy="1152988"/>
          </a:xfrm>
        </p:spPr>
        <p:txBody>
          <a:bodyPr/>
          <a:lstStyle/>
          <a:p>
            <a:r>
              <a:rPr lang="en-US" err="1"/>
              <a:t>Klik</a:t>
            </a:r>
            <a:r>
              <a:rPr lang="en-US"/>
              <a:t> for at </a:t>
            </a:r>
            <a:r>
              <a:rPr lang="en-US" err="1"/>
              <a:t>redigere</a:t>
            </a:r>
            <a:r>
              <a:rPr lang="en-US"/>
              <a:t> </a:t>
            </a:r>
            <a:r>
              <a:rPr lang="en-US" err="1"/>
              <a:t>titel</a:t>
            </a:r>
            <a:endParaRPr lang="en-GB"/>
          </a:p>
        </p:txBody>
      </p:sp>
      <p:sp>
        <p:nvSpPr>
          <p:cNvPr id="3" name="Content Placeholder 2">
            <a:extLst>
              <a:ext uri="{FF2B5EF4-FFF2-40B4-BE49-F238E27FC236}">
                <a16:creationId xmlns:a16="http://schemas.microsoft.com/office/drawing/2014/main" id="{99A19B23-8D94-4C07-BD0B-ACE2E138BE3F}"/>
              </a:ext>
            </a:extLst>
          </p:cNvPr>
          <p:cNvSpPr>
            <a:spLocks noGrp="1"/>
          </p:cNvSpPr>
          <p:nvPr>
            <p:ph sz="half" idx="1" hasCustomPrompt="1"/>
          </p:nvPr>
        </p:nvSpPr>
        <p:spPr>
          <a:xfrm>
            <a:off x="449356" y="1825625"/>
            <a:ext cx="7416799" cy="4320000"/>
          </a:xfrm>
        </p:spPr>
        <p:txBody>
          <a:bodyPr/>
          <a:lstStyle/>
          <a:p>
            <a:pPr lvl="0"/>
            <a:r>
              <a:rPr lang="da-DK"/>
              <a:t>Klik for at redigere tekst</a:t>
            </a:r>
          </a:p>
        </p:txBody>
      </p:sp>
      <p:sp>
        <p:nvSpPr>
          <p:cNvPr id="6" name="Footer Placeholder 5">
            <a:extLst>
              <a:ext uri="{FF2B5EF4-FFF2-40B4-BE49-F238E27FC236}">
                <a16:creationId xmlns:a16="http://schemas.microsoft.com/office/drawing/2014/main" id="{A0865625-CEFE-4D5B-99E8-2F2FAC565490}"/>
              </a:ext>
            </a:extLst>
          </p:cNvPr>
          <p:cNvSpPr>
            <a:spLocks noGrp="1"/>
          </p:cNvSpPr>
          <p:nvPr>
            <p:ph type="ftr" sz="quarter" idx="11"/>
          </p:nvPr>
        </p:nvSpPr>
        <p:spPr/>
        <p:txBody>
          <a:bodyPr/>
          <a:lstStyle/>
          <a:p>
            <a:r>
              <a:rPr lang="en-GB"/>
              <a:t>Præsentations titel</a:t>
            </a:r>
          </a:p>
        </p:txBody>
      </p:sp>
      <p:sp>
        <p:nvSpPr>
          <p:cNvPr id="7" name="Text Placeholder 7">
            <a:extLst>
              <a:ext uri="{FF2B5EF4-FFF2-40B4-BE49-F238E27FC236}">
                <a16:creationId xmlns:a16="http://schemas.microsoft.com/office/drawing/2014/main" id="{DA1C4F23-EB31-A6FF-DA76-A96E2B7E4EE7}"/>
              </a:ext>
            </a:extLst>
          </p:cNvPr>
          <p:cNvSpPr>
            <a:spLocks noGrp="1"/>
          </p:cNvSpPr>
          <p:nvPr>
            <p:ph type="body" sz="quarter" idx="14" hasCustomPrompt="1"/>
          </p:nvPr>
        </p:nvSpPr>
        <p:spPr>
          <a:xfrm>
            <a:off x="442913" y="6211893"/>
            <a:ext cx="7416000" cy="126000"/>
          </a:xfrm>
        </p:spPr>
        <p:txBody>
          <a:bodyPr anchor="b" anchorCtr="0"/>
          <a:lstStyle>
            <a:lvl1pPr marL="0" indent="0">
              <a:buNone/>
              <a:defRPr sz="700">
                <a:solidFill>
                  <a:schemeClr val="bg1">
                    <a:lumMod val="50000"/>
                  </a:schemeClr>
                </a:solidFill>
              </a:defRPr>
            </a:lvl1pPr>
          </a:lstStyle>
          <a:p>
            <a:pPr lvl="0"/>
            <a:r>
              <a:rPr lang="en-US" err="1"/>
              <a:t>Indsæt</a:t>
            </a:r>
            <a:r>
              <a:rPr lang="en-US"/>
              <a:t> Note:</a:t>
            </a:r>
            <a:endParaRPr lang="en-GB"/>
          </a:p>
        </p:txBody>
      </p:sp>
      <p:sp>
        <p:nvSpPr>
          <p:cNvPr id="8" name="Date Placeholder 4">
            <a:extLst>
              <a:ext uri="{FF2B5EF4-FFF2-40B4-BE49-F238E27FC236}">
                <a16:creationId xmlns:a16="http://schemas.microsoft.com/office/drawing/2014/main" id="{04C5C92A-AFC1-8824-B08A-230607DCDCC7}"/>
              </a:ext>
            </a:extLst>
          </p:cNvPr>
          <p:cNvSpPr>
            <a:spLocks noGrp="1"/>
          </p:cNvSpPr>
          <p:nvPr>
            <p:ph type="dt" sz="half" idx="10"/>
          </p:nvPr>
        </p:nvSpPr>
        <p:spPr>
          <a:xfrm>
            <a:off x="8556812" y="6522575"/>
            <a:ext cx="2743200" cy="144000"/>
          </a:xfrm>
        </p:spPr>
        <p:txBody>
          <a:bodyPr/>
          <a:lstStyle>
            <a:lvl1pPr>
              <a:defRPr>
                <a:solidFill>
                  <a:schemeClr val="bg1"/>
                </a:solidFill>
              </a:defRPr>
            </a:lvl1pPr>
          </a:lstStyle>
          <a:p>
            <a:endParaRPr lang="en-GB"/>
          </a:p>
        </p:txBody>
      </p:sp>
      <p:sp>
        <p:nvSpPr>
          <p:cNvPr id="9" name="Slide Number Placeholder 6">
            <a:extLst>
              <a:ext uri="{FF2B5EF4-FFF2-40B4-BE49-F238E27FC236}">
                <a16:creationId xmlns:a16="http://schemas.microsoft.com/office/drawing/2014/main" id="{A0B0A9B2-0C9F-A0C3-DE50-6C048A3FE78D}"/>
              </a:ext>
            </a:extLst>
          </p:cNvPr>
          <p:cNvSpPr>
            <a:spLocks noGrp="1"/>
          </p:cNvSpPr>
          <p:nvPr>
            <p:ph type="sldNum" sz="quarter" idx="12"/>
          </p:nvPr>
        </p:nvSpPr>
        <p:spPr>
          <a:xfrm>
            <a:off x="11389088" y="6522575"/>
            <a:ext cx="360000" cy="144000"/>
          </a:xfrm>
        </p:spPr>
        <p:txBody>
          <a:bodyPr/>
          <a:lstStyle>
            <a:lvl1pPr>
              <a:defRPr>
                <a:solidFill>
                  <a:schemeClr val="bg1"/>
                </a:solidFill>
              </a:defRPr>
            </a:lvl1pPr>
          </a:lstStyle>
          <a:p>
            <a:fld id="{A23C0BB7-6BAB-41B9-B847-BE177CEDBC97}" type="slidenum">
              <a:rPr lang="en-GB" smtClean="0"/>
              <a:pPr/>
              <a:t>‹nr.›</a:t>
            </a:fld>
            <a:endParaRPr lang="en-GB"/>
          </a:p>
        </p:txBody>
      </p:sp>
    </p:spTree>
    <p:extLst>
      <p:ext uri="{BB962C8B-B14F-4D97-AF65-F5344CB8AC3E}">
        <p14:creationId xmlns:p14="http://schemas.microsoft.com/office/powerpoint/2010/main" val="2636216358"/>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1139">
          <p15:clr>
            <a:srgbClr val="A4A3A4"/>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Farvet boks og en spalte til venstre">
    <p:spTree>
      <p:nvGrpSpPr>
        <p:cNvPr id="1" name=""/>
        <p:cNvGrpSpPr/>
        <p:nvPr/>
      </p:nvGrpSpPr>
      <p:grpSpPr>
        <a:xfrm>
          <a:off x="0" y="0"/>
          <a:ext cx="0" cy="0"/>
          <a:chOff x="0" y="0"/>
          <a:chExt cx="0" cy="0"/>
        </a:xfrm>
      </p:grpSpPr>
      <p:sp>
        <p:nvSpPr>
          <p:cNvPr id="16" name="Text Placeholder 10">
            <a:extLst>
              <a:ext uri="{FF2B5EF4-FFF2-40B4-BE49-F238E27FC236}">
                <a16:creationId xmlns:a16="http://schemas.microsoft.com/office/drawing/2014/main" id="{95D05DAB-B88F-543E-C930-034B30B9E726}"/>
              </a:ext>
            </a:extLst>
          </p:cNvPr>
          <p:cNvSpPr>
            <a:spLocks noGrp="1"/>
          </p:cNvSpPr>
          <p:nvPr>
            <p:ph type="body" sz="quarter" idx="15" hasCustomPrompt="1"/>
          </p:nvPr>
        </p:nvSpPr>
        <p:spPr>
          <a:xfrm>
            <a:off x="0" y="1"/>
            <a:ext cx="3969490" cy="6858000"/>
          </a:xfrm>
          <a:solidFill>
            <a:schemeClr val="accent1"/>
          </a:solidFill>
        </p:spPr>
        <p:txBody>
          <a:bodyPr/>
          <a:lstStyle>
            <a:lvl1pPr marL="0" indent="0">
              <a:buNone/>
              <a:defRPr sz="100">
                <a:solidFill>
                  <a:schemeClr val="accent1">
                    <a:alpha val="0"/>
                  </a:schemeClr>
                </a:solidFill>
              </a:defRPr>
            </a:lvl1pPr>
          </a:lstStyle>
          <a:p>
            <a:pPr lvl="0"/>
            <a:r>
              <a:rPr lang="en-US"/>
              <a:t>x</a:t>
            </a:r>
            <a:endParaRPr lang="en-GB"/>
          </a:p>
        </p:txBody>
      </p:sp>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a:xfrm>
            <a:off x="4335933" y="441326"/>
            <a:ext cx="7416799" cy="1152988"/>
          </a:xfrm>
        </p:spPr>
        <p:txBody>
          <a:bodyPr/>
          <a:lstStyle/>
          <a:p>
            <a:r>
              <a:rPr lang="en-US" err="1"/>
              <a:t>Klik</a:t>
            </a:r>
            <a:r>
              <a:rPr lang="en-US"/>
              <a:t> for at </a:t>
            </a:r>
            <a:r>
              <a:rPr lang="en-US" err="1"/>
              <a:t>redigere</a:t>
            </a:r>
            <a:r>
              <a:rPr lang="en-US"/>
              <a:t> </a:t>
            </a:r>
            <a:r>
              <a:rPr lang="en-US" err="1"/>
              <a:t>titel</a:t>
            </a:r>
            <a:endParaRPr lang="en-GB"/>
          </a:p>
        </p:txBody>
      </p:sp>
      <p:sp>
        <p:nvSpPr>
          <p:cNvPr id="3" name="Content Placeholder 2">
            <a:extLst>
              <a:ext uri="{FF2B5EF4-FFF2-40B4-BE49-F238E27FC236}">
                <a16:creationId xmlns:a16="http://schemas.microsoft.com/office/drawing/2014/main" id="{99A19B23-8D94-4C07-BD0B-ACE2E138BE3F}"/>
              </a:ext>
            </a:extLst>
          </p:cNvPr>
          <p:cNvSpPr>
            <a:spLocks noGrp="1"/>
          </p:cNvSpPr>
          <p:nvPr>
            <p:ph sz="half" idx="1" hasCustomPrompt="1"/>
          </p:nvPr>
        </p:nvSpPr>
        <p:spPr>
          <a:xfrm>
            <a:off x="4342375" y="1825625"/>
            <a:ext cx="7413154" cy="4320000"/>
          </a:xfrm>
        </p:spPr>
        <p:txBody>
          <a:bodyPr/>
          <a:lstStyle/>
          <a:p>
            <a:pPr lvl="0"/>
            <a:r>
              <a:rPr lang="da-DK"/>
              <a:t>Klik for at redigere tekst</a:t>
            </a:r>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A0865625-CEFE-4D5B-99E8-2F2FAC565490}"/>
              </a:ext>
            </a:extLst>
          </p:cNvPr>
          <p:cNvSpPr>
            <a:spLocks noGrp="1"/>
          </p:cNvSpPr>
          <p:nvPr>
            <p:ph type="ftr" sz="quarter" idx="11"/>
          </p:nvPr>
        </p:nvSpPr>
        <p:spPr/>
        <p:txBody>
          <a:bodyPr/>
          <a:lstStyle>
            <a:lvl1pPr>
              <a:defRPr>
                <a:solidFill>
                  <a:schemeClr val="bg1"/>
                </a:solidFill>
              </a:defRPr>
            </a:lvl1pPr>
          </a:lstStyle>
          <a:p>
            <a:r>
              <a:rPr lang="en-GB"/>
              <a:t>Præsentations titel</a:t>
            </a:r>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p>
            <a:fld id="{A23C0BB7-6BAB-41B9-B847-BE177CEDBC97}" type="slidenum">
              <a:rPr lang="en-GB" smtClean="0"/>
              <a:t>‹nr.›</a:t>
            </a:fld>
            <a:endParaRPr lang="en-GB"/>
          </a:p>
        </p:txBody>
      </p:sp>
      <p:sp>
        <p:nvSpPr>
          <p:cNvPr id="15" name="Text Placeholder 8">
            <a:extLst>
              <a:ext uri="{FF2B5EF4-FFF2-40B4-BE49-F238E27FC236}">
                <a16:creationId xmlns:a16="http://schemas.microsoft.com/office/drawing/2014/main" id="{3E673D3D-CF67-1AF2-88AA-AB874638CD94}"/>
              </a:ext>
            </a:extLst>
          </p:cNvPr>
          <p:cNvSpPr>
            <a:spLocks noGrp="1"/>
          </p:cNvSpPr>
          <p:nvPr>
            <p:ph type="body" sz="quarter" idx="14"/>
          </p:nvPr>
        </p:nvSpPr>
        <p:spPr>
          <a:xfrm>
            <a:off x="436471" y="584200"/>
            <a:ext cx="3083666" cy="57245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GB"/>
          </a:p>
        </p:txBody>
      </p:sp>
      <p:sp>
        <p:nvSpPr>
          <p:cNvPr id="18" name="Text Placeholder 8">
            <a:extLst>
              <a:ext uri="{FF2B5EF4-FFF2-40B4-BE49-F238E27FC236}">
                <a16:creationId xmlns:a16="http://schemas.microsoft.com/office/drawing/2014/main" id="{95DA3B26-9D31-A1B3-7C40-331FF78CC4BA}"/>
              </a:ext>
            </a:extLst>
          </p:cNvPr>
          <p:cNvSpPr>
            <a:spLocks noGrp="1"/>
          </p:cNvSpPr>
          <p:nvPr>
            <p:ph type="body" sz="quarter" idx="16" hasCustomPrompt="1"/>
          </p:nvPr>
        </p:nvSpPr>
        <p:spPr>
          <a:xfrm>
            <a:off x="451792" y="6553827"/>
            <a:ext cx="486000" cy="7560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19" name="Text Placeholder 7">
            <a:extLst>
              <a:ext uri="{FF2B5EF4-FFF2-40B4-BE49-F238E27FC236}">
                <a16:creationId xmlns:a16="http://schemas.microsoft.com/office/drawing/2014/main" id="{27ADB23C-9129-8D3B-EC8D-A99F73718BD3}"/>
              </a:ext>
            </a:extLst>
          </p:cNvPr>
          <p:cNvSpPr>
            <a:spLocks noGrp="1"/>
          </p:cNvSpPr>
          <p:nvPr>
            <p:ph type="body" sz="quarter" idx="13" hasCustomPrompt="1"/>
          </p:nvPr>
        </p:nvSpPr>
        <p:spPr>
          <a:xfrm>
            <a:off x="4342375" y="6211893"/>
            <a:ext cx="7416000" cy="126000"/>
          </a:xfrm>
        </p:spPr>
        <p:txBody>
          <a:bodyPr anchor="b" anchorCtr="0"/>
          <a:lstStyle>
            <a:lvl1pPr marL="0" indent="0">
              <a:buNone/>
              <a:defRPr sz="700">
                <a:solidFill>
                  <a:schemeClr val="bg1">
                    <a:lumMod val="50000"/>
                  </a:schemeClr>
                </a:solidFill>
              </a:defRPr>
            </a:lvl1pPr>
          </a:lstStyle>
          <a:p>
            <a:pPr lvl="0"/>
            <a:r>
              <a:rPr lang="en-US" err="1"/>
              <a:t>Indsæt</a:t>
            </a:r>
            <a:r>
              <a:rPr lang="en-US"/>
              <a:t> Note:</a:t>
            </a:r>
            <a:endParaRPr lang="en-GB"/>
          </a:p>
        </p:txBody>
      </p:sp>
    </p:spTree>
    <p:extLst>
      <p:ext uri="{BB962C8B-B14F-4D97-AF65-F5344CB8AC3E}">
        <p14:creationId xmlns:p14="http://schemas.microsoft.com/office/powerpoint/2010/main" val="3814734386"/>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368">
          <p15:clr>
            <a:srgbClr val="A4A3A4"/>
          </p15:clr>
        </p15:guide>
        <p15:guide id="6" orient="horz" pos="1139">
          <p15:clr>
            <a:srgbClr val="A4A3A4"/>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Farvet boks og to spalter til venstr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2B13395-A8C5-BB20-3281-2FCF685F2745}"/>
              </a:ext>
            </a:extLst>
          </p:cNvPr>
          <p:cNvSpPr>
            <a:spLocks noGrp="1"/>
          </p:cNvSpPr>
          <p:nvPr>
            <p:ph type="body" sz="quarter" idx="15" hasCustomPrompt="1"/>
          </p:nvPr>
        </p:nvSpPr>
        <p:spPr>
          <a:xfrm>
            <a:off x="0" y="1"/>
            <a:ext cx="3969490" cy="6858000"/>
          </a:xfrm>
          <a:solidFill>
            <a:schemeClr val="accent1"/>
          </a:solidFill>
        </p:spPr>
        <p:txBody>
          <a:bodyPr/>
          <a:lstStyle>
            <a:lvl1pPr marL="0" indent="0">
              <a:buNone/>
              <a:defRPr sz="100">
                <a:solidFill>
                  <a:schemeClr val="accent1">
                    <a:alpha val="0"/>
                  </a:schemeClr>
                </a:solidFill>
              </a:defRPr>
            </a:lvl1pPr>
          </a:lstStyle>
          <a:p>
            <a:pPr lvl="0"/>
            <a:r>
              <a:rPr lang="en-US"/>
              <a:t>x</a:t>
            </a:r>
            <a:endParaRPr lang="en-GB"/>
          </a:p>
        </p:txBody>
      </p:sp>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a:xfrm>
            <a:off x="4335933" y="441326"/>
            <a:ext cx="7416799" cy="1152988"/>
          </a:xfrm>
        </p:spPr>
        <p:txBody>
          <a:bodyPr/>
          <a:lstStyle/>
          <a:p>
            <a:r>
              <a:rPr lang="en-US" err="1"/>
              <a:t>Klik</a:t>
            </a:r>
            <a:r>
              <a:rPr lang="en-US"/>
              <a:t> for at </a:t>
            </a:r>
            <a:r>
              <a:rPr lang="en-US" err="1"/>
              <a:t>redigere</a:t>
            </a:r>
            <a:r>
              <a:rPr lang="en-US"/>
              <a:t> </a:t>
            </a:r>
            <a:r>
              <a:rPr lang="en-US" err="1"/>
              <a:t>titel</a:t>
            </a:r>
            <a:endParaRPr lang="en-GB"/>
          </a:p>
        </p:txBody>
      </p:sp>
      <p:sp>
        <p:nvSpPr>
          <p:cNvPr id="3" name="Content Placeholder 2">
            <a:extLst>
              <a:ext uri="{FF2B5EF4-FFF2-40B4-BE49-F238E27FC236}">
                <a16:creationId xmlns:a16="http://schemas.microsoft.com/office/drawing/2014/main" id="{99A19B23-8D94-4C07-BD0B-ACE2E138BE3F}"/>
              </a:ext>
            </a:extLst>
          </p:cNvPr>
          <p:cNvSpPr>
            <a:spLocks noGrp="1"/>
          </p:cNvSpPr>
          <p:nvPr>
            <p:ph sz="half" idx="1" hasCustomPrompt="1"/>
          </p:nvPr>
        </p:nvSpPr>
        <p:spPr>
          <a:xfrm>
            <a:off x="4342375" y="1825625"/>
            <a:ext cx="3526577" cy="4320000"/>
          </a:xfrm>
        </p:spPr>
        <p:txBody>
          <a:bodyPr/>
          <a:lstStyle/>
          <a:p>
            <a:pPr lvl="0"/>
            <a:r>
              <a:rPr lang="da-DK"/>
              <a:t>Klik for at redigere tekst</a:t>
            </a:r>
          </a:p>
        </p:txBody>
      </p:sp>
      <p:sp>
        <p:nvSpPr>
          <p:cNvPr id="4" name="Content Placeholder 3">
            <a:extLst>
              <a:ext uri="{FF2B5EF4-FFF2-40B4-BE49-F238E27FC236}">
                <a16:creationId xmlns:a16="http://schemas.microsoft.com/office/drawing/2014/main" id="{F371CEDF-C080-4089-B677-FFBC21DDCE01}"/>
              </a:ext>
            </a:extLst>
          </p:cNvPr>
          <p:cNvSpPr>
            <a:spLocks noGrp="1"/>
          </p:cNvSpPr>
          <p:nvPr>
            <p:ph sz="half" idx="2" hasCustomPrompt="1"/>
          </p:nvPr>
        </p:nvSpPr>
        <p:spPr>
          <a:xfrm>
            <a:off x="8228952" y="1825625"/>
            <a:ext cx="3526577" cy="4320000"/>
          </a:xfrm>
        </p:spPr>
        <p:txBody>
          <a:bodyPr/>
          <a:lstStyle/>
          <a:p>
            <a:pPr lvl="0"/>
            <a:r>
              <a:rPr lang="da-DK"/>
              <a:t>Klik for at redigere tekst</a:t>
            </a:r>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A0865625-CEFE-4D5B-99E8-2F2FAC565490}"/>
              </a:ext>
            </a:extLst>
          </p:cNvPr>
          <p:cNvSpPr>
            <a:spLocks noGrp="1"/>
          </p:cNvSpPr>
          <p:nvPr>
            <p:ph type="ftr" sz="quarter" idx="11"/>
          </p:nvPr>
        </p:nvSpPr>
        <p:spPr/>
        <p:txBody>
          <a:bodyPr/>
          <a:lstStyle>
            <a:lvl1pPr>
              <a:defRPr>
                <a:solidFill>
                  <a:schemeClr val="bg1"/>
                </a:solidFill>
              </a:defRPr>
            </a:lvl1pPr>
          </a:lstStyle>
          <a:p>
            <a:r>
              <a:rPr lang="en-GB"/>
              <a:t>Præsentations titel</a:t>
            </a:r>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p>
            <a:fld id="{A23C0BB7-6BAB-41B9-B847-BE177CEDBC97}" type="slidenum">
              <a:rPr lang="en-GB" smtClean="0"/>
              <a:t>‹nr.›</a:t>
            </a:fld>
            <a:endParaRPr lang="en-GB"/>
          </a:p>
        </p:txBody>
      </p:sp>
      <p:sp>
        <p:nvSpPr>
          <p:cNvPr id="15" name="Text Placeholder 8">
            <a:extLst>
              <a:ext uri="{FF2B5EF4-FFF2-40B4-BE49-F238E27FC236}">
                <a16:creationId xmlns:a16="http://schemas.microsoft.com/office/drawing/2014/main" id="{3E673D3D-CF67-1AF2-88AA-AB874638CD94}"/>
              </a:ext>
            </a:extLst>
          </p:cNvPr>
          <p:cNvSpPr>
            <a:spLocks noGrp="1"/>
          </p:cNvSpPr>
          <p:nvPr>
            <p:ph type="body" sz="quarter" idx="14"/>
          </p:nvPr>
        </p:nvSpPr>
        <p:spPr>
          <a:xfrm>
            <a:off x="436471" y="584200"/>
            <a:ext cx="3083666" cy="57245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GB"/>
          </a:p>
        </p:txBody>
      </p:sp>
      <p:sp>
        <p:nvSpPr>
          <p:cNvPr id="12" name="Text Placeholder 8">
            <a:extLst>
              <a:ext uri="{FF2B5EF4-FFF2-40B4-BE49-F238E27FC236}">
                <a16:creationId xmlns:a16="http://schemas.microsoft.com/office/drawing/2014/main" id="{D6BD3734-CF74-1A14-4E3C-7236CFB55B64}"/>
              </a:ext>
            </a:extLst>
          </p:cNvPr>
          <p:cNvSpPr>
            <a:spLocks noGrp="1"/>
          </p:cNvSpPr>
          <p:nvPr>
            <p:ph type="body" sz="quarter" idx="16" hasCustomPrompt="1"/>
          </p:nvPr>
        </p:nvSpPr>
        <p:spPr>
          <a:xfrm>
            <a:off x="451792" y="6553827"/>
            <a:ext cx="486000" cy="7560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16" name="Text Placeholder 7">
            <a:extLst>
              <a:ext uri="{FF2B5EF4-FFF2-40B4-BE49-F238E27FC236}">
                <a16:creationId xmlns:a16="http://schemas.microsoft.com/office/drawing/2014/main" id="{88B4FC12-F743-3A6D-8CEA-E79E5347D204}"/>
              </a:ext>
            </a:extLst>
          </p:cNvPr>
          <p:cNvSpPr>
            <a:spLocks noGrp="1"/>
          </p:cNvSpPr>
          <p:nvPr>
            <p:ph type="body" sz="quarter" idx="13" hasCustomPrompt="1"/>
          </p:nvPr>
        </p:nvSpPr>
        <p:spPr>
          <a:xfrm>
            <a:off x="4342375" y="6211893"/>
            <a:ext cx="7416000" cy="126000"/>
          </a:xfrm>
        </p:spPr>
        <p:txBody>
          <a:bodyPr anchor="b" anchorCtr="0"/>
          <a:lstStyle>
            <a:lvl1pPr marL="0" indent="0">
              <a:buNone/>
              <a:defRPr sz="700">
                <a:solidFill>
                  <a:schemeClr val="bg1">
                    <a:lumMod val="50000"/>
                  </a:schemeClr>
                </a:solidFill>
              </a:defRPr>
            </a:lvl1pPr>
          </a:lstStyle>
          <a:p>
            <a:pPr lvl="0"/>
            <a:r>
              <a:rPr lang="en-US" err="1"/>
              <a:t>Indsæt</a:t>
            </a:r>
            <a:r>
              <a:rPr lang="en-US"/>
              <a:t> Note:</a:t>
            </a:r>
            <a:endParaRPr lang="en-GB"/>
          </a:p>
        </p:txBody>
      </p:sp>
    </p:spTree>
    <p:extLst>
      <p:ext uri="{BB962C8B-B14F-4D97-AF65-F5344CB8AC3E}">
        <p14:creationId xmlns:p14="http://schemas.microsoft.com/office/powerpoint/2010/main" val="3118805361"/>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368">
          <p15:clr>
            <a:srgbClr val="A4A3A4"/>
          </p15:clr>
        </p15:guide>
        <p15:guide id="6" orient="horz" pos="1139">
          <p15:clr>
            <a:srgbClr val="A4A3A4"/>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En spalte og billede til venstre">
    <p:spTree>
      <p:nvGrpSpPr>
        <p:cNvPr id="1" name=""/>
        <p:cNvGrpSpPr/>
        <p:nvPr/>
      </p:nvGrpSpPr>
      <p:grpSpPr>
        <a:xfrm>
          <a:off x="0" y="0"/>
          <a:ext cx="0" cy="0"/>
          <a:chOff x="0" y="0"/>
          <a:chExt cx="0" cy="0"/>
        </a:xfrm>
      </p:grpSpPr>
      <p:sp>
        <p:nvSpPr>
          <p:cNvPr id="14" name="Picture Placeholder 11">
            <a:extLst>
              <a:ext uri="{FF2B5EF4-FFF2-40B4-BE49-F238E27FC236}">
                <a16:creationId xmlns:a16="http://schemas.microsoft.com/office/drawing/2014/main" id="{4E2FCAA9-D56F-4C0D-969C-9BAF507784CF}"/>
              </a:ext>
            </a:extLst>
          </p:cNvPr>
          <p:cNvSpPr>
            <a:spLocks noGrp="1"/>
          </p:cNvSpPr>
          <p:nvPr>
            <p:ph type="pic" sz="quarter" idx="13" hasCustomPrompt="1"/>
          </p:nvPr>
        </p:nvSpPr>
        <p:spPr>
          <a:xfrm>
            <a:off x="0" y="0"/>
            <a:ext cx="3969490" cy="6858000"/>
          </a:xfrm>
          <a:solidFill>
            <a:schemeClr val="bg1">
              <a:lumMod val="85000"/>
            </a:schemeClr>
          </a:solidFill>
        </p:spPr>
        <p:txBody>
          <a:bodyPr tIns="72000"/>
          <a:lstStyle>
            <a:lvl1pPr marL="0" indent="0" algn="ctr">
              <a:buNone/>
              <a:defRPr/>
            </a:lvl1pPr>
          </a:lstStyle>
          <a:p>
            <a:r>
              <a:rPr lang="en-GB" err="1"/>
              <a:t>Indsæt</a:t>
            </a:r>
            <a:r>
              <a:rPr lang="en-GB"/>
              <a:t> </a:t>
            </a:r>
            <a:r>
              <a:rPr lang="en-GB" err="1"/>
              <a:t>billede</a:t>
            </a:r>
            <a:endParaRPr lang="en-GB"/>
          </a:p>
        </p:txBody>
      </p:sp>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a:xfrm>
            <a:off x="4335933" y="441326"/>
            <a:ext cx="7416799" cy="1152988"/>
          </a:xfrm>
        </p:spPr>
        <p:txBody>
          <a:bodyPr/>
          <a:lstStyle/>
          <a:p>
            <a:r>
              <a:rPr lang="en-US" err="1"/>
              <a:t>Klik</a:t>
            </a:r>
            <a:r>
              <a:rPr lang="en-US"/>
              <a:t> for at </a:t>
            </a:r>
            <a:r>
              <a:rPr lang="en-US" err="1"/>
              <a:t>redigere</a:t>
            </a:r>
            <a:r>
              <a:rPr lang="en-US"/>
              <a:t> </a:t>
            </a:r>
            <a:r>
              <a:rPr lang="en-US" err="1"/>
              <a:t>titel</a:t>
            </a:r>
            <a:endParaRPr lang="en-GB"/>
          </a:p>
        </p:txBody>
      </p:sp>
      <p:sp>
        <p:nvSpPr>
          <p:cNvPr id="3" name="Content Placeholder 2">
            <a:extLst>
              <a:ext uri="{FF2B5EF4-FFF2-40B4-BE49-F238E27FC236}">
                <a16:creationId xmlns:a16="http://schemas.microsoft.com/office/drawing/2014/main" id="{99A19B23-8D94-4C07-BD0B-ACE2E138BE3F}"/>
              </a:ext>
            </a:extLst>
          </p:cNvPr>
          <p:cNvSpPr>
            <a:spLocks noGrp="1"/>
          </p:cNvSpPr>
          <p:nvPr>
            <p:ph sz="half" idx="1" hasCustomPrompt="1"/>
          </p:nvPr>
        </p:nvSpPr>
        <p:spPr>
          <a:xfrm>
            <a:off x="4342375" y="1825625"/>
            <a:ext cx="7416799" cy="4320000"/>
          </a:xfrm>
        </p:spPr>
        <p:txBody>
          <a:bodyPr/>
          <a:lstStyle/>
          <a:p>
            <a:pPr lvl="0"/>
            <a:r>
              <a:rPr lang="da-DK"/>
              <a:t>Klik for at redigere tekst</a:t>
            </a:r>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p>
            <a:endParaRPr lang="en-GB"/>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p>
            <a:fld id="{A23C0BB7-6BAB-41B9-B847-BE177CEDBC97}" type="slidenum">
              <a:rPr lang="en-GB" smtClean="0"/>
              <a:t>‹nr.›</a:t>
            </a:fld>
            <a:endParaRPr lang="en-GB"/>
          </a:p>
        </p:txBody>
      </p:sp>
      <p:sp>
        <p:nvSpPr>
          <p:cNvPr id="8" name="Text Placeholder 7">
            <a:extLst>
              <a:ext uri="{FF2B5EF4-FFF2-40B4-BE49-F238E27FC236}">
                <a16:creationId xmlns:a16="http://schemas.microsoft.com/office/drawing/2014/main" id="{D40AE7B1-BB0E-253C-C218-AE096101C8FE}"/>
              </a:ext>
            </a:extLst>
          </p:cNvPr>
          <p:cNvSpPr>
            <a:spLocks noGrp="1"/>
          </p:cNvSpPr>
          <p:nvPr>
            <p:ph type="body" sz="quarter" idx="14" hasCustomPrompt="1"/>
          </p:nvPr>
        </p:nvSpPr>
        <p:spPr>
          <a:xfrm>
            <a:off x="4342375" y="6211893"/>
            <a:ext cx="7416000" cy="126000"/>
          </a:xfrm>
        </p:spPr>
        <p:txBody>
          <a:bodyPr anchor="b" anchorCtr="0"/>
          <a:lstStyle>
            <a:lvl1pPr marL="0" indent="0">
              <a:buNone/>
              <a:defRPr sz="700">
                <a:solidFill>
                  <a:schemeClr val="bg1">
                    <a:lumMod val="50000"/>
                  </a:schemeClr>
                </a:solidFill>
              </a:defRPr>
            </a:lvl1pPr>
          </a:lstStyle>
          <a:p>
            <a:pPr lvl="0"/>
            <a:r>
              <a:rPr lang="en-US" err="1"/>
              <a:t>Indsæt</a:t>
            </a:r>
            <a:r>
              <a:rPr lang="en-US"/>
              <a:t> Note:</a:t>
            </a:r>
            <a:endParaRPr lang="en-GB"/>
          </a:p>
        </p:txBody>
      </p:sp>
      <p:sp>
        <p:nvSpPr>
          <p:cNvPr id="9" name="Footer Placeholder 5">
            <a:extLst>
              <a:ext uri="{FF2B5EF4-FFF2-40B4-BE49-F238E27FC236}">
                <a16:creationId xmlns:a16="http://schemas.microsoft.com/office/drawing/2014/main" id="{78EECDA4-3419-A3C7-08EE-AD7418E856E5}"/>
              </a:ext>
            </a:extLst>
          </p:cNvPr>
          <p:cNvSpPr>
            <a:spLocks noGrp="1"/>
          </p:cNvSpPr>
          <p:nvPr>
            <p:ph type="ftr" sz="quarter" idx="11"/>
          </p:nvPr>
        </p:nvSpPr>
        <p:spPr>
          <a:xfrm>
            <a:off x="1097756" y="6522575"/>
            <a:ext cx="4114800" cy="144000"/>
          </a:xfrm>
        </p:spPr>
        <p:txBody>
          <a:bodyPr/>
          <a:lstStyle>
            <a:lvl1pPr>
              <a:defRPr>
                <a:solidFill>
                  <a:schemeClr val="bg1"/>
                </a:solidFill>
              </a:defRPr>
            </a:lvl1pPr>
          </a:lstStyle>
          <a:p>
            <a:r>
              <a:rPr lang="en-GB"/>
              <a:t>Præsentations titel</a:t>
            </a:r>
          </a:p>
        </p:txBody>
      </p:sp>
      <p:sp>
        <p:nvSpPr>
          <p:cNvPr id="10" name="Text Placeholder 8">
            <a:extLst>
              <a:ext uri="{FF2B5EF4-FFF2-40B4-BE49-F238E27FC236}">
                <a16:creationId xmlns:a16="http://schemas.microsoft.com/office/drawing/2014/main" id="{FFE289EB-E381-A764-F991-D1D77911DDD1}"/>
              </a:ext>
            </a:extLst>
          </p:cNvPr>
          <p:cNvSpPr>
            <a:spLocks noGrp="1"/>
          </p:cNvSpPr>
          <p:nvPr>
            <p:ph type="body" sz="quarter" idx="16" hasCustomPrompt="1"/>
          </p:nvPr>
        </p:nvSpPr>
        <p:spPr>
          <a:xfrm>
            <a:off x="451792" y="6553827"/>
            <a:ext cx="486000" cy="7560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Tree>
    <p:extLst>
      <p:ext uri="{BB962C8B-B14F-4D97-AF65-F5344CB8AC3E}">
        <p14:creationId xmlns:p14="http://schemas.microsoft.com/office/powerpoint/2010/main" val="1069386931"/>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1139">
          <p15:clr>
            <a:srgbClr val="A4A3A4"/>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tort billede til venstre">
    <p:spTree>
      <p:nvGrpSpPr>
        <p:cNvPr id="1" name=""/>
        <p:cNvGrpSpPr/>
        <p:nvPr/>
      </p:nvGrpSpPr>
      <p:grpSpPr>
        <a:xfrm>
          <a:off x="0" y="0"/>
          <a:ext cx="0" cy="0"/>
          <a:chOff x="0" y="0"/>
          <a:chExt cx="0" cy="0"/>
        </a:xfrm>
      </p:grpSpPr>
      <p:sp>
        <p:nvSpPr>
          <p:cNvPr id="19" name="Text Placeholder 10">
            <a:extLst>
              <a:ext uri="{FF2B5EF4-FFF2-40B4-BE49-F238E27FC236}">
                <a16:creationId xmlns:a16="http://schemas.microsoft.com/office/drawing/2014/main" id="{3C33BD4E-6239-9ECD-D884-21A00F4184C9}"/>
              </a:ext>
            </a:extLst>
          </p:cNvPr>
          <p:cNvSpPr>
            <a:spLocks noGrp="1"/>
          </p:cNvSpPr>
          <p:nvPr>
            <p:ph type="body" sz="quarter" idx="16" hasCustomPrompt="1"/>
          </p:nvPr>
        </p:nvSpPr>
        <p:spPr>
          <a:xfrm>
            <a:off x="8222510" y="1"/>
            <a:ext cx="3969490" cy="6858000"/>
          </a:xfrm>
          <a:solidFill>
            <a:schemeClr val="accent1"/>
          </a:solidFill>
        </p:spPr>
        <p:txBody>
          <a:bodyPr/>
          <a:lstStyle>
            <a:lvl1pPr marL="0" indent="0">
              <a:buNone/>
              <a:defRPr sz="100">
                <a:solidFill>
                  <a:schemeClr val="accent1">
                    <a:alpha val="0"/>
                  </a:schemeClr>
                </a:solidFill>
              </a:defRPr>
            </a:lvl1pPr>
          </a:lstStyle>
          <a:p>
            <a:pPr lvl="0"/>
            <a:r>
              <a:rPr lang="en-US"/>
              <a:t>x</a:t>
            </a:r>
            <a:endParaRPr lang="en-GB"/>
          </a:p>
        </p:txBody>
      </p:sp>
      <p:sp>
        <p:nvSpPr>
          <p:cNvPr id="14" name="Picture Placeholder 11">
            <a:extLst>
              <a:ext uri="{FF2B5EF4-FFF2-40B4-BE49-F238E27FC236}">
                <a16:creationId xmlns:a16="http://schemas.microsoft.com/office/drawing/2014/main" id="{4E2FCAA9-D56F-4C0D-969C-9BAF507784CF}"/>
              </a:ext>
            </a:extLst>
          </p:cNvPr>
          <p:cNvSpPr>
            <a:spLocks noGrp="1"/>
          </p:cNvSpPr>
          <p:nvPr>
            <p:ph type="pic" sz="quarter" idx="13" hasCustomPrompt="1"/>
          </p:nvPr>
        </p:nvSpPr>
        <p:spPr>
          <a:xfrm>
            <a:off x="0" y="0"/>
            <a:ext cx="8222510" cy="6858000"/>
          </a:xfrm>
          <a:solidFill>
            <a:schemeClr val="bg1">
              <a:lumMod val="85000"/>
            </a:schemeClr>
          </a:solidFill>
        </p:spPr>
        <p:txBody>
          <a:bodyPr tIns="72000"/>
          <a:lstStyle>
            <a:lvl1pPr marL="0" indent="0" algn="ctr">
              <a:buNone/>
              <a:defRPr/>
            </a:lvl1pPr>
          </a:lstStyle>
          <a:p>
            <a:r>
              <a:rPr lang="en-GB" err="1"/>
              <a:t>Indsæt</a:t>
            </a:r>
            <a:r>
              <a:rPr lang="en-GB"/>
              <a:t> </a:t>
            </a:r>
            <a:r>
              <a:rPr lang="en-GB" err="1"/>
              <a:t>billede</a:t>
            </a:r>
            <a:endParaRPr lang="en-GB"/>
          </a:p>
        </p:txBody>
      </p:sp>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a:xfrm>
            <a:off x="8658981" y="441326"/>
            <a:ext cx="3090107" cy="1586766"/>
          </a:xfrm>
        </p:spPr>
        <p:txBody>
          <a:bodyPr/>
          <a:lstStyle>
            <a:lvl1pPr>
              <a:defRPr>
                <a:solidFill>
                  <a:schemeClr val="bg1"/>
                </a:solidFill>
              </a:defRPr>
            </a:lvl1pPr>
          </a:lstStyle>
          <a:p>
            <a:r>
              <a:rPr lang="en-US" err="1"/>
              <a:t>Klik</a:t>
            </a:r>
            <a:r>
              <a:rPr lang="en-US"/>
              <a:t> for at </a:t>
            </a:r>
            <a:r>
              <a:rPr lang="en-US" err="1"/>
              <a:t>redigere</a:t>
            </a:r>
            <a:r>
              <a:rPr lang="en-US"/>
              <a:t> </a:t>
            </a:r>
            <a:r>
              <a:rPr lang="en-US" err="1"/>
              <a:t>titel</a:t>
            </a:r>
            <a:endParaRPr lang="en-GB"/>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lvl1pPr>
              <a:defRPr>
                <a:solidFill>
                  <a:schemeClr val="bg1"/>
                </a:solidFill>
              </a:defRPr>
            </a:lvl1pPr>
          </a:lstStyle>
          <a:p>
            <a:endParaRPr lang="en-GB"/>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lvl1pPr>
              <a:defRPr>
                <a:solidFill>
                  <a:schemeClr val="bg1"/>
                </a:solidFill>
              </a:defRPr>
            </a:lvl1pPr>
          </a:lstStyle>
          <a:p>
            <a:fld id="{A23C0BB7-6BAB-41B9-B847-BE177CEDBC97}" type="slidenum">
              <a:rPr lang="en-GB" smtClean="0"/>
              <a:pPr/>
              <a:t>‹nr.›</a:t>
            </a:fld>
            <a:endParaRPr lang="en-GB"/>
          </a:p>
        </p:txBody>
      </p:sp>
      <p:sp>
        <p:nvSpPr>
          <p:cNvPr id="18" name="Text Placeholder 8">
            <a:extLst>
              <a:ext uri="{FF2B5EF4-FFF2-40B4-BE49-F238E27FC236}">
                <a16:creationId xmlns:a16="http://schemas.microsoft.com/office/drawing/2014/main" id="{7E5DBAD2-767B-277E-F07D-8127733668AB}"/>
              </a:ext>
            </a:extLst>
          </p:cNvPr>
          <p:cNvSpPr>
            <a:spLocks noGrp="1"/>
          </p:cNvSpPr>
          <p:nvPr>
            <p:ph type="body" sz="quarter" idx="15"/>
          </p:nvPr>
        </p:nvSpPr>
        <p:spPr>
          <a:xfrm>
            <a:off x="8665422" y="2614245"/>
            <a:ext cx="3083666" cy="369448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GB"/>
          </a:p>
        </p:txBody>
      </p:sp>
      <p:sp>
        <p:nvSpPr>
          <p:cNvPr id="8" name="Footer Placeholder 5">
            <a:extLst>
              <a:ext uri="{FF2B5EF4-FFF2-40B4-BE49-F238E27FC236}">
                <a16:creationId xmlns:a16="http://schemas.microsoft.com/office/drawing/2014/main" id="{26581423-93D6-81E0-0E6B-A1EE63FAEDBE}"/>
              </a:ext>
            </a:extLst>
          </p:cNvPr>
          <p:cNvSpPr>
            <a:spLocks noGrp="1"/>
          </p:cNvSpPr>
          <p:nvPr>
            <p:ph type="ftr" sz="quarter" idx="11"/>
          </p:nvPr>
        </p:nvSpPr>
        <p:spPr>
          <a:xfrm>
            <a:off x="1097756" y="6522575"/>
            <a:ext cx="4114800" cy="144000"/>
          </a:xfrm>
        </p:spPr>
        <p:txBody>
          <a:bodyPr/>
          <a:lstStyle>
            <a:lvl1pPr>
              <a:defRPr>
                <a:solidFill>
                  <a:schemeClr val="bg1"/>
                </a:solidFill>
              </a:defRPr>
            </a:lvl1pPr>
          </a:lstStyle>
          <a:p>
            <a:r>
              <a:rPr lang="en-GB"/>
              <a:t>Præsentations titel</a:t>
            </a:r>
          </a:p>
        </p:txBody>
      </p:sp>
      <p:sp>
        <p:nvSpPr>
          <p:cNvPr id="9" name="Text Placeholder 8">
            <a:extLst>
              <a:ext uri="{FF2B5EF4-FFF2-40B4-BE49-F238E27FC236}">
                <a16:creationId xmlns:a16="http://schemas.microsoft.com/office/drawing/2014/main" id="{7A19AD80-1281-FF3B-F420-7CE88CD6F9C7}"/>
              </a:ext>
            </a:extLst>
          </p:cNvPr>
          <p:cNvSpPr>
            <a:spLocks noGrp="1"/>
          </p:cNvSpPr>
          <p:nvPr>
            <p:ph type="body" sz="quarter" idx="17" hasCustomPrompt="1"/>
          </p:nvPr>
        </p:nvSpPr>
        <p:spPr>
          <a:xfrm>
            <a:off x="451792" y="6553827"/>
            <a:ext cx="486000" cy="7560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Tree>
    <p:extLst>
      <p:ext uri="{BB962C8B-B14F-4D97-AF65-F5344CB8AC3E}">
        <p14:creationId xmlns:p14="http://schemas.microsoft.com/office/powerpoint/2010/main" val="970421462"/>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1139">
          <p15:clr>
            <a:srgbClr val="A4A3A4"/>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tort billede til højre">
    <p:spTree>
      <p:nvGrpSpPr>
        <p:cNvPr id="1" name=""/>
        <p:cNvGrpSpPr/>
        <p:nvPr/>
      </p:nvGrpSpPr>
      <p:grpSpPr>
        <a:xfrm>
          <a:off x="0" y="0"/>
          <a:ext cx="0" cy="0"/>
          <a:chOff x="0" y="0"/>
          <a:chExt cx="0" cy="0"/>
        </a:xfrm>
      </p:grpSpPr>
      <p:sp>
        <p:nvSpPr>
          <p:cNvPr id="19" name="Text Placeholder 10">
            <a:extLst>
              <a:ext uri="{FF2B5EF4-FFF2-40B4-BE49-F238E27FC236}">
                <a16:creationId xmlns:a16="http://schemas.microsoft.com/office/drawing/2014/main" id="{3C33BD4E-6239-9ECD-D884-21A00F4184C9}"/>
              </a:ext>
            </a:extLst>
          </p:cNvPr>
          <p:cNvSpPr>
            <a:spLocks noGrp="1"/>
          </p:cNvSpPr>
          <p:nvPr>
            <p:ph type="body" sz="quarter" idx="16" hasCustomPrompt="1"/>
          </p:nvPr>
        </p:nvSpPr>
        <p:spPr>
          <a:xfrm>
            <a:off x="0" y="1"/>
            <a:ext cx="3969490" cy="6858000"/>
          </a:xfrm>
          <a:solidFill>
            <a:srgbClr val="00677F"/>
          </a:solidFill>
        </p:spPr>
        <p:txBody>
          <a:bodyPr/>
          <a:lstStyle>
            <a:lvl1pPr marL="0" indent="0">
              <a:buNone/>
              <a:defRPr sz="100">
                <a:solidFill>
                  <a:schemeClr val="accent1">
                    <a:alpha val="0"/>
                  </a:schemeClr>
                </a:solidFill>
              </a:defRPr>
            </a:lvl1pPr>
          </a:lstStyle>
          <a:p>
            <a:pPr lvl="0"/>
            <a:r>
              <a:rPr lang="en-US"/>
              <a:t>x</a:t>
            </a:r>
            <a:endParaRPr lang="en-GB"/>
          </a:p>
        </p:txBody>
      </p:sp>
      <p:sp>
        <p:nvSpPr>
          <p:cNvPr id="14" name="Picture Placeholder 11">
            <a:extLst>
              <a:ext uri="{FF2B5EF4-FFF2-40B4-BE49-F238E27FC236}">
                <a16:creationId xmlns:a16="http://schemas.microsoft.com/office/drawing/2014/main" id="{4E2FCAA9-D56F-4C0D-969C-9BAF507784CF}"/>
              </a:ext>
            </a:extLst>
          </p:cNvPr>
          <p:cNvSpPr>
            <a:spLocks noGrp="1"/>
          </p:cNvSpPr>
          <p:nvPr>
            <p:ph type="pic" sz="quarter" idx="13" hasCustomPrompt="1"/>
          </p:nvPr>
        </p:nvSpPr>
        <p:spPr>
          <a:xfrm>
            <a:off x="3969490" y="0"/>
            <a:ext cx="8222510" cy="6858000"/>
          </a:xfrm>
          <a:solidFill>
            <a:schemeClr val="bg1">
              <a:lumMod val="85000"/>
            </a:schemeClr>
          </a:solidFill>
        </p:spPr>
        <p:txBody>
          <a:bodyPr tIns="72000"/>
          <a:lstStyle>
            <a:lvl1pPr marL="0" indent="0" algn="ctr">
              <a:buNone/>
              <a:defRPr/>
            </a:lvl1pPr>
          </a:lstStyle>
          <a:p>
            <a:r>
              <a:rPr lang="en-GB" err="1"/>
              <a:t>Indsæt</a:t>
            </a:r>
            <a:r>
              <a:rPr lang="en-GB"/>
              <a:t> </a:t>
            </a:r>
            <a:r>
              <a:rPr lang="en-GB" err="1"/>
              <a:t>billede</a:t>
            </a:r>
            <a:endParaRPr lang="en-GB"/>
          </a:p>
        </p:txBody>
      </p:sp>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a:xfrm>
            <a:off x="442912" y="441326"/>
            <a:ext cx="3083666" cy="1586766"/>
          </a:xfrm>
        </p:spPr>
        <p:txBody>
          <a:bodyPr/>
          <a:lstStyle>
            <a:lvl1pPr>
              <a:defRPr>
                <a:solidFill>
                  <a:schemeClr val="bg1"/>
                </a:solidFill>
              </a:defRPr>
            </a:lvl1pPr>
          </a:lstStyle>
          <a:p>
            <a:r>
              <a:rPr lang="en-US" err="1"/>
              <a:t>Klik</a:t>
            </a:r>
            <a:r>
              <a:rPr lang="en-US"/>
              <a:t> for at </a:t>
            </a:r>
            <a:r>
              <a:rPr lang="en-US" err="1"/>
              <a:t>redigere</a:t>
            </a:r>
            <a:r>
              <a:rPr lang="en-US"/>
              <a:t> </a:t>
            </a:r>
            <a:r>
              <a:rPr lang="en-US" err="1"/>
              <a:t>titel</a:t>
            </a:r>
            <a:endParaRPr lang="en-GB"/>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lvl1pPr>
              <a:defRPr>
                <a:solidFill>
                  <a:schemeClr val="bg1"/>
                </a:solidFill>
              </a:defRPr>
            </a:lvl1pPr>
          </a:lstStyle>
          <a:p>
            <a:endParaRPr lang="en-GB"/>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lvl1pPr>
              <a:defRPr>
                <a:solidFill>
                  <a:schemeClr val="bg1"/>
                </a:solidFill>
              </a:defRPr>
            </a:lvl1pPr>
          </a:lstStyle>
          <a:p>
            <a:fld id="{A23C0BB7-6BAB-41B9-B847-BE177CEDBC97}" type="slidenum">
              <a:rPr lang="en-GB" smtClean="0"/>
              <a:pPr/>
              <a:t>‹nr.›</a:t>
            </a:fld>
            <a:endParaRPr lang="en-GB"/>
          </a:p>
        </p:txBody>
      </p:sp>
      <p:sp>
        <p:nvSpPr>
          <p:cNvPr id="18" name="Text Placeholder 8">
            <a:extLst>
              <a:ext uri="{FF2B5EF4-FFF2-40B4-BE49-F238E27FC236}">
                <a16:creationId xmlns:a16="http://schemas.microsoft.com/office/drawing/2014/main" id="{7E5DBAD2-767B-277E-F07D-8127733668AB}"/>
              </a:ext>
            </a:extLst>
          </p:cNvPr>
          <p:cNvSpPr>
            <a:spLocks noGrp="1"/>
          </p:cNvSpPr>
          <p:nvPr>
            <p:ph type="body" sz="quarter" idx="15"/>
          </p:nvPr>
        </p:nvSpPr>
        <p:spPr>
          <a:xfrm>
            <a:off x="442912" y="2614245"/>
            <a:ext cx="3083666" cy="369448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GB"/>
          </a:p>
        </p:txBody>
      </p:sp>
      <p:sp>
        <p:nvSpPr>
          <p:cNvPr id="12" name="Footer Placeholder 5">
            <a:extLst>
              <a:ext uri="{FF2B5EF4-FFF2-40B4-BE49-F238E27FC236}">
                <a16:creationId xmlns:a16="http://schemas.microsoft.com/office/drawing/2014/main" id="{2F51845A-BF35-134C-F8EE-02A885C9BA74}"/>
              </a:ext>
            </a:extLst>
          </p:cNvPr>
          <p:cNvSpPr>
            <a:spLocks noGrp="1"/>
          </p:cNvSpPr>
          <p:nvPr>
            <p:ph type="ftr" sz="quarter" idx="11"/>
          </p:nvPr>
        </p:nvSpPr>
        <p:spPr>
          <a:xfrm>
            <a:off x="1097756" y="6522575"/>
            <a:ext cx="4114800" cy="144000"/>
          </a:xfrm>
        </p:spPr>
        <p:txBody>
          <a:bodyPr/>
          <a:lstStyle>
            <a:lvl1pPr>
              <a:defRPr>
                <a:solidFill>
                  <a:schemeClr val="bg1"/>
                </a:solidFill>
              </a:defRPr>
            </a:lvl1pPr>
          </a:lstStyle>
          <a:p>
            <a:r>
              <a:rPr lang="en-GB"/>
              <a:t>Præsentations titel</a:t>
            </a:r>
          </a:p>
        </p:txBody>
      </p:sp>
      <p:sp>
        <p:nvSpPr>
          <p:cNvPr id="13" name="Text Placeholder 8">
            <a:extLst>
              <a:ext uri="{FF2B5EF4-FFF2-40B4-BE49-F238E27FC236}">
                <a16:creationId xmlns:a16="http://schemas.microsoft.com/office/drawing/2014/main" id="{7C8784C6-1B06-D0B9-7D3E-52DDB77148FF}"/>
              </a:ext>
            </a:extLst>
          </p:cNvPr>
          <p:cNvSpPr>
            <a:spLocks noGrp="1"/>
          </p:cNvSpPr>
          <p:nvPr>
            <p:ph type="body" sz="quarter" idx="17" hasCustomPrompt="1"/>
          </p:nvPr>
        </p:nvSpPr>
        <p:spPr>
          <a:xfrm>
            <a:off x="451792" y="6553827"/>
            <a:ext cx="486000" cy="7560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Tree>
    <p:extLst>
      <p:ext uri="{BB962C8B-B14F-4D97-AF65-F5344CB8AC3E}">
        <p14:creationId xmlns:p14="http://schemas.microsoft.com/office/powerpoint/2010/main" val="1180442538"/>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1139">
          <p15:clr>
            <a:srgbClr val="A4A3A4"/>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Key message med billede">
    <p:spTree>
      <p:nvGrpSpPr>
        <p:cNvPr id="1" name=""/>
        <p:cNvGrpSpPr/>
        <p:nvPr/>
      </p:nvGrpSpPr>
      <p:grpSpPr>
        <a:xfrm>
          <a:off x="0" y="0"/>
          <a:ext cx="0" cy="0"/>
          <a:chOff x="0" y="0"/>
          <a:chExt cx="0" cy="0"/>
        </a:xfrm>
      </p:grpSpPr>
      <p:sp>
        <p:nvSpPr>
          <p:cNvPr id="29" name="Picture Placeholder 11">
            <a:extLst>
              <a:ext uri="{FF2B5EF4-FFF2-40B4-BE49-F238E27FC236}">
                <a16:creationId xmlns:a16="http://schemas.microsoft.com/office/drawing/2014/main" id="{DC4B3198-3366-4AA9-8E9B-12937AACC896}"/>
              </a:ext>
            </a:extLst>
          </p:cNvPr>
          <p:cNvSpPr>
            <a:spLocks noGrp="1"/>
          </p:cNvSpPr>
          <p:nvPr>
            <p:ph type="pic" sz="quarter" idx="14" hasCustomPrompt="1"/>
          </p:nvPr>
        </p:nvSpPr>
        <p:spPr>
          <a:xfrm>
            <a:off x="5296108" y="0"/>
            <a:ext cx="6895892" cy="6858000"/>
          </a:xfrm>
          <a:solidFill>
            <a:schemeClr val="bg1">
              <a:lumMod val="85000"/>
            </a:schemeClr>
          </a:solidFill>
        </p:spPr>
        <p:txBody>
          <a:bodyPr tIns="72000"/>
          <a:lstStyle>
            <a:lvl1pPr marL="0" indent="0" algn="ctr">
              <a:buNone/>
              <a:defRPr/>
            </a:lvl1pPr>
          </a:lstStyle>
          <a:p>
            <a:r>
              <a:rPr lang="en-GB" err="1"/>
              <a:t>Indsæt</a:t>
            </a:r>
            <a:r>
              <a:rPr lang="en-GB"/>
              <a:t> </a:t>
            </a:r>
            <a:r>
              <a:rPr lang="en-GB" err="1"/>
              <a:t>billede</a:t>
            </a:r>
            <a:endParaRPr lang="en-GB"/>
          </a:p>
        </p:txBody>
      </p:sp>
      <p:sp>
        <p:nvSpPr>
          <p:cNvPr id="10" name="Text Placeholder 10">
            <a:extLst>
              <a:ext uri="{FF2B5EF4-FFF2-40B4-BE49-F238E27FC236}">
                <a16:creationId xmlns:a16="http://schemas.microsoft.com/office/drawing/2014/main" id="{0D329474-86FF-BD13-178F-1307A5BBA6E5}"/>
              </a:ext>
            </a:extLst>
          </p:cNvPr>
          <p:cNvSpPr>
            <a:spLocks noGrp="1"/>
          </p:cNvSpPr>
          <p:nvPr>
            <p:ph type="body" sz="quarter" idx="15" hasCustomPrompt="1"/>
          </p:nvPr>
        </p:nvSpPr>
        <p:spPr>
          <a:xfrm>
            <a:off x="0" y="1"/>
            <a:ext cx="5303838" cy="6858000"/>
          </a:xfrm>
          <a:solidFill>
            <a:schemeClr val="bg1"/>
          </a:solidFill>
        </p:spPr>
        <p:txBody>
          <a:bodyPr/>
          <a:lstStyle>
            <a:lvl1pPr marL="0" indent="0">
              <a:buNone/>
              <a:defRPr sz="100">
                <a:solidFill>
                  <a:schemeClr val="accent1">
                    <a:alpha val="0"/>
                  </a:schemeClr>
                </a:solidFill>
              </a:defRPr>
            </a:lvl1pPr>
          </a:lstStyle>
          <a:p>
            <a:pPr lvl="0"/>
            <a:r>
              <a:rPr lang="en-US"/>
              <a:t>x</a:t>
            </a:r>
            <a:endParaRPr lang="en-GB"/>
          </a:p>
        </p:txBody>
      </p:sp>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a:xfrm>
            <a:off x="442913" y="692150"/>
            <a:ext cx="4410281" cy="1336675"/>
          </a:xfrm>
        </p:spPr>
        <p:txBody>
          <a:bodyPr/>
          <a:lstStyle>
            <a:lvl1pPr>
              <a:lnSpc>
                <a:spcPct val="100000"/>
              </a:lnSpc>
              <a:defRPr sz="4100" cap="all" baseline="0">
                <a:solidFill>
                  <a:schemeClr val="tx1"/>
                </a:solidFill>
              </a:defRPr>
            </a:lvl1pPr>
          </a:lstStyle>
          <a:p>
            <a:r>
              <a:rPr lang="en-US"/>
              <a:t>KLIK FOR AT REDIGERE TITEL</a:t>
            </a:r>
            <a:endParaRPr lang="en-GB"/>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lvl1pPr>
              <a:defRPr>
                <a:solidFill>
                  <a:schemeClr val="bg1"/>
                </a:solidFill>
              </a:defRPr>
            </a:lvl1pPr>
          </a:lstStyle>
          <a:p>
            <a:endParaRPr lang="en-GB"/>
          </a:p>
        </p:txBody>
      </p:sp>
      <p:sp>
        <p:nvSpPr>
          <p:cNvPr id="6" name="Footer Placeholder 5">
            <a:extLst>
              <a:ext uri="{FF2B5EF4-FFF2-40B4-BE49-F238E27FC236}">
                <a16:creationId xmlns:a16="http://schemas.microsoft.com/office/drawing/2014/main" id="{A0865625-CEFE-4D5B-99E8-2F2FAC565490}"/>
              </a:ext>
            </a:extLst>
          </p:cNvPr>
          <p:cNvSpPr>
            <a:spLocks noGrp="1"/>
          </p:cNvSpPr>
          <p:nvPr>
            <p:ph type="ftr" sz="quarter" idx="11"/>
          </p:nvPr>
        </p:nvSpPr>
        <p:spPr/>
        <p:txBody>
          <a:bodyPr/>
          <a:lstStyle>
            <a:lvl1pPr>
              <a:defRPr>
                <a:solidFill>
                  <a:schemeClr val="tx1"/>
                </a:solidFill>
              </a:defRPr>
            </a:lvl1pPr>
          </a:lstStyle>
          <a:p>
            <a:r>
              <a:rPr lang="en-GB"/>
              <a:t>Præsentations titel</a:t>
            </a:r>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lvl1pPr>
              <a:defRPr>
                <a:solidFill>
                  <a:schemeClr val="bg1"/>
                </a:solidFill>
              </a:defRPr>
            </a:lvl1pPr>
          </a:lstStyle>
          <a:p>
            <a:fld id="{A23C0BB7-6BAB-41B9-B847-BE177CEDBC97}" type="slidenum">
              <a:rPr lang="en-GB" smtClean="0"/>
              <a:pPr/>
              <a:t>‹nr.›</a:t>
            </a:fld>
            <a:endParaRPr lang="en-GB"/>
          </a:p>
        </p:txBody>
      </p:sp>
      <p:sp>
        <p:nvSpPr>
          <p:cNvPr id="14" name="Text Placeholder 8">
            <a:extLst>
              <a:ext uri="{FF2B5EF4-FFF2-40B4-BE49-F238E27FC236}">
                <a16:creationId xmlns:a16="http://schemas.microsoft.com/office/drawing/2014/main" id="{B3572638-873D-77BC-534E-83F4155DCBF8}"/>
              </a:ext>
            </a:extLst>
          </p:cNvPr>
          <p:cNvSpPr>
            <a:spLocks noGrp="1"/>
          </p:cNvSpPr>
          <p:nvPr>
            <p:ph type="body" sz="quarter" idx="16"/>
          </p:nvPr>
        </p:nvSpPr>
        <p:spPr>
          <a:xfrm>
            <a:off x="449355" y="2790825"/>
            <a:ext cx="3083666" cy="3270713"/>
          </a:xfrm>
        </p:spPr>
        <p:txBody>
          <a:bodyPr anchor="b" anchorCtr="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GB"/>
          </a:p>
        </p:txBody>
      </p:sp>
      <p:sp>
        <p:nvSpPr>
          <p:cNvPr id="15" name="Text Placeholder 8">
            <a:extLst>
              <a:ext uri="{FF2B5EF4-FFF2-40B4-BE49-F238E27FC236}">
                <a16:creationId xmlns:a16="http://schemas.microsoft.com/office/drawing/2014/main" id="{F5726239-D57D-37F4-3E89-C775A28C7C9C}"/>
              </a:ext>
            </a:extLst>
          </p:cNvPr>
          <p:cNvSpPr>
            <a:spLocks noGrp="1"/>
          </p:cNvSpPr>
          <p:nvPr>
            <p:ph type="body" sz="quarter" idx="17" hasCustomPrompt="1"/>
          </p:nvPr>
        </p:nvSpPr>
        <p:spPr>
          <a:xfrm>
            <a:off x="451792" y="6553827"/>
            <a:ext cx="486000" cy="7560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Tree>
    <p:extLst>
      <p:ext uri="{BB962C8B-B14F-4D97-AF65-F5344CB8AC3E}">
        <p14:creationId xmlns:p14="http://schemas.microsoft.com/office/powerpoint/2010/main" val="1873730603"/>
      </p:ext>
    </p:extLst>
  </p:cSld>
  <p:clrMapOvr>
    <a:masterClrMapping/>
  </p:clrMapOvr>
  <p:extLst>
    <p:ext uri="{DCECCB84-F9BA-43D5-87BE-67443E8EF086}">
      <p15:sldGuideLst xmlns:p15="http://schemas.microsoft.com/office/powerpoint/2012/main">
        <p15:guide id="2" pos="3341">
          <p15:clr>
            <a:srgbClr val="A4A3A4"/>
          </p15:clr>
        </p15:guide>
        <p15:guide id="6" pos="3069">
          <p15:clr>
            <a:srgbClr val="A4A3A4"/>
          </p15:clr>
        </p15:guide>
        <p15:guide id="7" orient="horz" pos="436">
          <p15:clr>
            <a:srgbClr val="A4A3A4"/>
          </p15:clr>
        </p15:guide>
        <p15:guide id="8" orient="horz" pos="1139">
          <p15:clr>
            <a:srgbClr val="A4A3A4"/>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Key message med farvet boks">
    <p:bg>
      <p:bgPr>
        <a:solidFill>
          <a:schemeClr val="bg1"/>
        </a:solidFill>
        <a:effectLst/>
      </p:bgPr>
    </p:bg>
    <p:spTree>
      <p:nvGrpSpPr>
        <p:cNvPr id="1" name=""/>
        <p:cNvGrpSpPr/>
        <p:nvPr/>
      </p:nvGrpSpPr>
      <p:grpSpPr>
        <a:xfrm>
          <a:off x="0" y="0"/>
          <a:ext cx="0" cy="0"/>
          <a:chOff x="0" y="0"/>
          <a:chExt cx="0" cy="0"/>
        </a:xfrm>
      </p:grpSpPr>
      <p:sp>
        <p:nvSpPr>
          <p:cNvPr id="13" name="Text Placeholder 10">
            <a:extLst>
              <a:ext uri="{FF2B5EF4-FFF2-40B4-BE49-F238E27FC236}">
                <a16:creationId xmlns:a16="http://schemas.microsoft.com/office/drawing/2014/main" id="{86B72405-100C-C947-A9C2-CF00BD1C1E4A}"/>
              </a:ext>
            </a:extLst>
          </p:cNvPr>
          <p:cNvSpPr>
            <a:spLocks noGrp="1"/>
          </p:cNvSpPr>
          <p:nvPr>
            <p:ph type="body" sz="quarter" idx="20" hasCustomPrompt="1"/>
          </p:nvPr>
        </p:nvSpPr>
        <p:spPr>
          <a:xfrm>
            <a:off x="-1" y="1"/>
            <a:ext cx="6894605" cy="6858000"/>
          </a:xfrm>
          <a:solidFill>
            <a:schemeClr val="accent1"/>
          </a:solidFill>
        </p:spPr>
        <p:txBody>
          <a:bodyPr/>
          <a:lstStyle>
            <a:lvl1pPr marL="0" indent="0">
              <a:buNone/>
              <a:defRPr sz="100">
                <a:solidFill>
                  <a:schemeClr val="accent1">
                    <a:alpha val="0"/>
                  </a:schemeClr>
                </a:solidFill>
              </a:defRPr>
            </a:lvl1pPr>
          </a:lstStyle>
          <a:p>
            <a:pPr lvl="0"/>
            <a:r>
              <a:rPr lang="en-US"/>
              <a:t>x</a:t>
            </a:r>
            <a:endParaRPr lang="en-GB"/>
          </a:p>
        </p:txBody>
      </p:sp>
      <p:sp>
        <p:nvSpPr>
          <p:cNvPr id="10" name="Text Placeholder 10">
            <a:extLst>
              <a:ext uri="{FF2B5EF4-FFF2-40B4-BE49-F238E27FC236}">
                <a16:creationId xmlns:a16="http://schemas.microsoft.com/office/drawing/2014/main" id="{0D329474-86FF-BD13-178F-1307A5BBA6E5}"/>
              </a:ext>
            </a:extLst>
          </p:cNvPr>
          <p:cNvSpPr>
            <a:spLocks noGrp="1"/>
          </p:cNvSpPr>
          <p:nvPr>
            <p:ph type="body" sz="quarter" idx="15" hasCustomPrompt="1"/>
          </p:nvPr>
        </p:nvSpPr>
        <p:spPr>
          <a:xfrm>
            <a:off x="6888162" y="1"/>
            <a:ext cx="5303838" cy="6858000"/>
          </a:xfrm>
          <a:solidFill>
            <a:schemeClr val="bg1"/>
          </a:solidFill>
        </p:spPr>
        <p:txBody>
          <a:bodyPr/>
          <a:lstStyle>
            <a:lvl1pPr marL="0" indent="0">
              <a:buNone/>
              <a:defRPr sz="100">
                <a:solidFill>
                  <a:schemeClr val="accent1">
                    <a:alpha val="0"/>
                  </a:schemeClr>
                </a:solidFill>
              </a:defRPr>
            </a:lvl1pPr>
          </a:lstStyle>
          <a:p>
            <a:pPr lvl="0"/>
            <a:r>
              <a:rPr lang="en-US"/>
              <a:t>x</a:t>
            </a:r>
            <a:endParaRPr lang="en-GB"/>
          </a:p>
        </p:txBody>
      </p:sp>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a:xfrm>
            <a:off x="7331075" y="692150"/>
            <a:ext cx="4410281" cy="1336675"/>
          </a:xfrm>
        </p:spPr>
        <p:txBody>
          <a:bodyPr/>
          <a:lstStyle>
            <a:lvl1pPr>
              <a:lnSpc>
                <a:spcPct val="100000"/>
              </a:lnSpc>
              <a:defRPr sz="4100" cap="all" baseline="0">
                <a:solidFill>
                  <a:schemeClr val="tx1"/>
                </a:solidFill>
              </a:defRPr>
            </a:lvl1pPr>
          </a:lstStyle>
          <a:p>
            <a:r>
              <a:rPr lang="en-US"/>
              <a:t>KLIK FOR AT REDIGERE TITEL</a:t>
            </a:r>
            <a:endParaRPr lang="en-GB"/>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A0865625-CEFE-4D5B-99E8-2F2FAC565490}"/>
              </a:ext>
            </a:extLst>
          </p:cNvPr>
          <p:cNvSpPr>
            <a:spLocks noGrp="1"/>
          </p:cNvSpPr>
          <p:nvPr>
            <p:ph type="ftr" sz="quarter" idx="11"/>
          </p:nvPr>
        </p:nvSpPr>
        <p:spPr/>
        <p:txBody>
          <a:bodyPr/>
          <a:lstStyle>
            <a:lvl1pPr>
              <a:defRPr>
                <a:solidFill>
                  <a:schemeClr val="bg1"/>
                </a:solidFill>
              </a:defRPr>
            </a:lvl1pPr>
          </a:lstStyle>
          <a:p>
            <a:r>
              <a:rPr lang="en-GB"/>
              <a:t>Præsentations titel</a:t>
            </a:r>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p>
            <a:fld id="{A23C0BB7-6BAB-41B9-B847-BE177CEDBC97}" type="slidenum">
              <a:rPr lang="en-GB" smtClean="0"/>
              <a:t>‹nr.›</a:t>
            </a:fld>
            <a:endParaRPr lang="en-GB"/>
          </a:p>
        </p:txBody>
      </p:sp>
      <p:sp>
        <p:nvSpPr>
          <p:cNvPr id="14" name="Text Placeholder 8">
            <a:extLst>
              <a:ext uri="{FF2B5EF4-FFF2-40B4-BE49-F238E27FC236}">
                <a16:creationId xmlns:a16="http://schemas.microsoft.com/office/drawing/2014/main" id="{B3572638-873D-77BC-534E-83F4155DCBF8}"/>
              </a:ext>
            </a:extLst>
          </p:cNvPr>
          <p:cNvSpPr>
            <a:spLocks noGrp="1"/>
          </p:cNvSpPr>
          <p:nvPr>
            <p:ph type="body" sz="quarter" idx="16"/>
          </p:nvPr>
        </p:nvSpPr>
        <p:spPr>
          <a:xfrm>
            <a:off x="7337517" y="2790825"/>
            <a:ext cx="3083666" cy="3270713"/>
          </a:xfrm>
        </p:spPr>
        <p:txBody>
          <a:bodyPr anchor="b" anchorCtr="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GB"/>
          </a:p>
        </p:txBody>
      </p:sp>
      <p:sp>
        <p:nvSpPr>
          <p:cNvPr id="11" name="Text Placeholder 8">
            <a:extLst>
              <a:ext uri="{FF2B5EF4-FFF2-40B4-BE49-F238E27FC236}">
                <a16:creationId xmlns:a16="http://schemas.microsoft.com/office/drawing/2014/main" id="{03D08552-DCCC-9260-1285-817D43DBBF5E}"/>
              </a:ext>
            </a:extLst>
          </p:cNvPr>
          <p:cNvSpPr>
            <a:spLocks noGrp="1"/>
          </p:cNvSpPr>
          <p:nvPr>
            <p:ph type="body" sz="quarter" idx="17" hasCustomPrompt="1"/>
          </p:nvPr>
        </p:nvSpPr>
        <p:spPr>
          <a:xfrm>
            <a:off x="451792" y="6553827"/>
            <a:ext cx="486000" cy="7560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12" name="Text Placeholder 11">
            <a:extLst>
              <a:ext uri="{FF2B5EF4-FFF2-40B4-BE49-F238E27FC236}">
                <a16:creationId xmlns:a16="http://schemas.microsoft.com/office/drawing/2014/main" id="{2B9FF8A9-6DED-9890-A049-EB7EFD199825}"/>
              </a:ext>
            </a:extLst>
          </p:cNvPr>
          <p:cNvSpPr>
            <a:spLocks noGrp="1"/>
          </p:cNvSpPr>
          <p:nvPr>
            <p:ph type="body" sz="quarter" idx="18" hasCustomPrompt="1"/>
          </p:nvPr>
        </p:nvSpPr>
        <p:spPr>
          <a:xfrm>
            <a:off x="371475" y="3740177"/>
            <a:ext cx="5643562" cy="2879725"/>
          </a:xfrm>
        </p:spPr>
        <p:txBody>
          <a:bodyPr anchor="b" anchorCtr="0"/>
          <a:lstStyle>
            <a:lvl1pPr marL="0" indent="0">
              <a:buNone/>
              <a:defRPr sz="20000">
                <a:solidFill>
                  <a:schemeClr val="tx1"/>
                </a:solidFill>
                <a:latin typeface="+mj-lt"/>
              </a:defRPr>
            </a:lvl1pPr>
          </a:lstStyle>
          <a:p>
            <a:pPr lvl="0"/>
            <a:r>
              <a:rPr lang="en-US"/>
              <a:t>21%</a:t>
            </a:r>
            <a:endParaRPr lang="en-GB"/>
          </a:p>
        </p:txBody>
      </p:sp>
      <p:sp>
        <p:nvSpPr>
          <p:cNvPr id="16" name="Text Placeholder 15">
            <a:extLst>
              <a:ext uri="{FF2B5EF4-FFF2-40B4-BE49-F238E27FC236}">
                <a16:creationId xmlns:a16="http://schemas.microsoft.com/office/drawing/2014/main" id="{0A7889A7-2832-DEEA-898C-7BDFFC856187}"/>
              </a:ext>
            </a:extLst>
          </p:cNvPr>
          <p:cNvSpPr>
            <a:spLocks noGrp="1"/>
          </p:cNvSpPr>
          <p:nvPr>
            <p:ph type="body" sz="quarter" idx="19" hasCustomPrompt="1"/>
          </p:nvPr>
        </p:nvSpPr>
        <p:spPr>
          <a:xfrm>
            <a:off x="451792" y="3029929"/>
            <a:ext cx="2881958" cy="663575"/>
          </a:xfrm>
        </p:spPr>
        <p:txBody>
          <a:bodyPr/>
          <a:lstStyle>
            <a:lvl1pPr marL="0" indent="0">
              <a:buNone/>
              <a:defRPr sz="1100">
                <a:solidFill>
                  <a:schemeClr val="bg1"/>
                </a:solidFill>
              </a:defRPr>
            </a:lvl1pPr>
          </a:lstStyle>
          <a:p>
            <a:pPr lvl="0"/>
            <a:r>
              <a:rPr lang="en-US" err="1"/>
              <a:t>Elicient</a:t>
            </a:r>
            <a:r>
              <a:rPr lang="en-US"/>
              <a:t> </a:t>
            </a:r>
            <a:r>
              <a:rPr lang="en-US" err="1"/>
              <a:t>autat</a:t>
            </a:r>
            <a:r>
              <a:rPr lang="en-US"/>
              <a:t> ped que </a:t>
            </a:r>
            <a:r>
              <a:rPr lang="en-US" err="1"/>
              <a:t>invella</a:t>
            </a:r>
            <a:r>
              <a:rPr lang="en-US"/>
              <a:t> </a:t>
            </a:r>
            <a:r>
              <a:rPr lang="en-US" err="1"/>
              <a:t>cullabo</a:t>
            </a:r>
            <a:r>
              <a:rPr lang="en-US"/>
              <a:t> rem </a:t>
            </a:r>
            <a:r>
              <a:rPr lang="en-US" err="1"/>
              <a:t>voluptam</a:t>
            </a:r>
            <a:r>
              <a:rPr lang="en-US"/>
              <a:t> </a:t>
            </a:r>
            <a:r>
              <a:rPr lang="en-US" err="1"/>
              <a:t>dolup</a:t>
            </a:r>
            <a:r>
              <a:rPr lang="en-US"/>
              <a:t> </a:t>
            </a:r>
            <a:r>
              <a:rPr lang="en-US" err="1"/>
              <a:t>tatqui</a:t>
            </a:r>
            <a:r>
              <a:rPr lang="en-US"/>
              <a:t> </a:t>
            </a:r>
            <a:r>
              <a:rPr lang="en-US" err="1"/>
              <a:t>officta</a:t>
            </a:r>
            <a:r>
              <a:rPr lang="en-US"/>
              <a:t> del </a:t>
            </a:r>
            <a:r>
              <a:rPr lang="en-US" err="1"/>
              <a:t>eum</a:t>
            </a:r>
            <a:r>
              <a:rPr lang="en-US"/>
              <a:t> </a:t>
            </a:r>
            <a:r>
              <a:rPr lang="en-US" err="1"/>
              <a:t>ut</a:t>
            </a:r>
            <a:r>
              <a:rPr lang="en-US"/>
              <a:t> dem ante </a:t>
            </a:r>
            <a:r>
              <a:rPr lang="en-US" err="1"/>
              <a:t>mo</a:t>
            </a:r>
            <a:r>
              <a:rPr lang="en-US"/>
              <a:t> </a:t>
            </a:r>
            <a:r>
              <a:rPr lang="en-US" err="1"/>
              <a:t>exerore</a:t>
            </a:r>
            <a:r>
              <a:rPr lang="en-US"/>
              <a:t> </a:t>
            </a:r>
            <a:r>
              <a:rPr lang="en-US" err="1"/>
              <a:t>odition</a:t>
            </a:r>
            <a:r>
              <a:rPr lang="en-US"/>
              <a:t> pro </a:t>
            </a:r>
            <a:r>
              <a:rPr lang="en-US" err="1"/>
              <a:t>miltatqui</a:t>
            </a:r>
            <a:r>
              <a:rPr lang="en-US"/>
              <a:t> </a:t>
            </a:r>
            <a:r>
              <a:rPr lang="en-US" err="1"/>
              <a:t>officta</a:t>
            </a:r>
            <a:r>
              <a:rPr lang="en-US"/>
              <a:t> del </a:t>
            </a:r>
            <a:r>
              <a:rPr lang="en-US" err="1"/>
              <a:t>eum</a:t>
            </a:r>
            <a:r>
              <a:rPr lang="en-US"/>
              <a:t> </a:t>
            </a:r>
            <a:r>
              <a:rPr lang="en-US" err="1"/>
              <a:t>ut</a:t>
            </a:r>
            <a:r>
              <a:rPr lang="en-US"/>
              <a:t> dem ante </a:t>
            </a:r>
            <a:r>
              <a:rPr lang="en-US" err="1"/>
              <a:t>mo</a:t>
            </a:r>
            <a:r>
              <a:rPr lang="en-US"/>
              <a:t> </a:t>
            </a:r>
            <a:r>
              <a:rPr lang="en-US" err="1"/>
              <a:t>exer</a:t>
            </a:r>
            <a:endParaRPr lang="en-GB"/>
          </a:p>
        </p:txBody>
      </p:sp>
    </p:spTree>
    <p:extLst>
      <p:ext uri="{BB962C8B-B14F-4D97-AF65-F5344CB8AC3E}">
        <p14:creationId xmlns:p14="http://schemas.microsoft.com/office/powerpoint/2010/main" val="416747951"/>
      </p:ext>
    </p:extLst>
  </p:cSld>
  <p:clrMapOvr>
    <a:masterClrMapping/>
  </p:clrMapOvr>
  <p:extLst>
    <p:ext uri="{DCECCB84-F9BA-43D5-87BE-67443E8EF086}">
      <p15:sldGuideLst xmlns:p15="http://schemas.microsoft.com/office/powerpoint/2012/main">
        <p15:guide id="2" pos="3341">
          <p15:clr>
            <a:srgbClr val="A4A3A4"/>
          </p15:clr>
        </p15:guide>
        <p15:guide id="6" pos="3069">
          <p15:clr>
            <a:srgbClr val="A4A3A4"/>
          </p15:clr>
        </p15:guide>
        <p15:guide id="7" orient="horz" pos="436">
          <p15:clr>
            <a:srgbClr val="A4A3A4"/>
          </p15:clr>
        </p15:guide>
        <p15:guide id="8" orient="horz" pos="1139">
          <p15:clr>
            <a:srgbClr val="A4A3A4"/>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itat på farvet boks og en spalte">
    <p:spTree>
      <p:nvGrpSpPr>
        <p:cNvPr id="1" name=""/>
        <p:cNvGrpSpPr/>
        <p:nvPr/>
      </p:nvGrpSpPr>
      <p:grpSpPr>
        <a:xfrm>
          <a:off x="0" y="0"/>
          <a:ext cx="0" cy="0"/>
          <a:chOff x="0" y="0"/>
          <a:chExt cx="0" cy="0"/>
        </a:xfrm>
      </p:grpSpPr>
      <p:sp>
        <p:nvSpPr>
          <p:cNvPr id="16" name="Text Placeholder 10">
            <a:extLst>
              <a:ext uri="{FF2B5EF4-FFF2-40B4-BE49-F238E27FC236}">
                <a16:creationId xmlns:a16="http://schemas.microsoft.com/office/drawing/2014/main" id="{95D05DAB-B88F-543E-C930-034B30B9E726}"/>
              </a:ext>
            </a:extLst>
          </p:cNvPr>
          <p:cNvSpPr>
            <a:spLocks noGrp="1"/>
          </p:cNvSpPr>
          <p:nvPr>
            <p:ph type="body" sz="quarter" idx="15" hasCustomPrompt="1"/>
          </p:nvPr>
        </p:nvSpPr>
        <p:spPr>
          <a:xfrm>
            <a:off x="0" y="1"/>
            <a:ext cx="3969490" cy="6858000"/>
          </a:xfrm>
          <a:solidFill>
            <a:schemeClr val="accent1"/>
          </a:solidFill>
        </p:spPr>
        <p:txBody>
          <a:bodyPr/>
          <a:lstStyle>
            <a:lvl1pPr marL="0" indent="0">
              <a:buNone/>
              <a:defRPr sz="100">
                <a:solidFill>
                  <a:schemeClr val="accent1">
                    <a:alpha val="0"/>
                  </a:schemeClr>
                </a:solidFill>
              </a:defRPr>
            </a:lvl1pPr>
          </a:lstStyle>
          <a:p>
            <a:pPr lvl="0"/>
            <a:r>
              <a:rPr lang="en-US"/>
              <a:t>x</a:t>
            </a:r>
            <a:endParaRPr lang="en-GB"/>
          </a:p>
        </p:txBody>
      </p:sp>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a:xfrm>
            <a:off x="4335933" y="441326"/>
            <a:ext cx="7416799" cy="1152988"/>
          </a:xfrm>
        </p:spPr>
        <p:txBody>
          <a:bodyPr/>
          <a:lstStyle/>
          <a:p>
            <a:r>
              <a:rPr lang="en-US" err="1"/>
              <a:t>Klik</a:t>
            </a:r>
            <a:r>
              <a:rPr lang="en-US"/>
              <a:t> for at </a:t>
            </a:r>
            <a:r>
              <a:rPr lang="en-US" err="1"/>
              <a:t>redigere</a:t>
            </a:r>
            <a:r>
              <a:rPr lang="en-US"/>
              <a:t> </a:t>
            </a:r>
            <a:r>
              <a:rPr lang="en-US" err="1"/>
              <a:t>titel</a:t>
            </a:r>
            <a:endParaRPr lang="en-GB"/>
          </a:p>
        </p:txBody>
      </p:sp>
      <p:sp>
        <p:nvSpPr>
          <p:cNvPr id="3" name="Content Placeholder 2">
            <a:extLst>
              <a:ext uri="{FF2B5EF4-FFF2-40B4-BE49-F238E27FC236}">
                <a16:creationId xmlns:a16="http://schemas.microsoft.com/office/drawing/2014/main" id="{99A19B23-8D94-4C07-BD0B-ACE2E138BE3F}"/>
              </a:ext>
            </a:extLst>
          </p:cNvPr>
          <p:cNvSpPr>
            <a:spLocks noGrp="1"/>
          </p:cNvSpPr>
          <p:nvPr>
            <p:ph sz="half" idx="1" hasCustomPrompt="1"/>
          </p:nvPr>
        </p:nvSpPr>
        <p:spPr>
          <a:xfrm>
            <a:off x="4342375" y="1825625"/>
            <a:ext cx="7413154" cy="4320000"/>
          </a:xfrm>
        </p:spPr>
        <p:txBody>
          <a:bodyPr/>
          <a:lstStyle/>
          <a:p>
            <a:pPr lvl="0"/>
            <a:r>
              <a:rPr lang="da-DK"/>
              <a:t>Klik for at redigere tekst</a:t>
            </a:r>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A0865625-CEFE-4D5B-99E8-2F2FAC565490}"/>
              </a:ext>
            </a:extLst>
          </p:cNvPr>
          <p:cNvSpPr>
            <a:spLocks noGrp="1"/>
          </p:cNvSpPr>
          <p:nvPr>
            <p:ph type="ftr" sz="quarter" idx="11"/>
          </p:nvPr>
        </p:nvSpPr>
        <p:spPr/>
        <p:txBody>
          <a:bodyPr/>
          <a:lstStyle>
            <a:lvl1pPr>
              <a:defRPr>
                <a:solidFill>
                  <a:schemeClr val="bg1"/>
                </a:solidFill>
              </a:defRPr>
            </a:lvl1pPr>
          </a:lstStyle>
          <a:p>
            <a:r>
              <a:rPr lang="en-GB"/>
              <a:t>Præsentations titel</a:t>
            </a:r>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p>
            <a:fld id="{A23C0BB7-6BAB-41B9-B847-BE177CEDBC97}" type="slidenum">
              <a:rPr lang="en-GB" smtClean="0"/>
              <a:t>‹nr.›</a:t>
            </a:fld>
            <a:endParaRPr lang="en-GB"/>
          </a:p>
        </p:txBody>
      </p:sp>
      <p:sp>
        <p:nvSpPr>
          <p:cNvPr id="15" name="Text Placeholder 8">
            <a:extLst>
              <a:ext uri="{FF2B5EF4-FFF2-40B4-BE49-F238E27FC236}">
                <a16:creationId xmlns:a16="http://schemas.microsoft.com/office/drawing/2014/main" id="{3E673D3D-CF67-1AF2-88AA-AB874638CD94}"/>
              </a:ext>
            </a:extLst>
          </p:cNvPr>
          <p:cNvSpPr>
            <a:spLocks noGrp="1"/>
          </p:cNvSpPr>
          <p:nvPr>
            <p:ph type="body" sz="quarter" idx="14" hasCustomPrompt="1"/>
          </p:nvPr>
        </p:nvSpPr>
        <p:spPr>
          <a:xfrm>
            <a:off x="436471" y="2453267"/>
            <a:ext cx="3083666" cy="3855457"/>
          </a:xfrm>
        </p:spPr>
        <p:txBody>
          <a:bodyPr/>
          <a:lstStyle>
            <a:lvl1pPr marL="0" indent="0" algn="ctr">
              <a:buFontTx/>
              <a:buNone/>
              <a:defRPr>
                <a:solidFill>
                  <a:schemeClr val="bg1"/>
                </a:solidFill>
                <a:latin typeface="+mj-lt"/>
              </a:defRPr>
            </a:lvl1pPr>
            <a:lvl2pPr marL="144000" indent="0" algn="ctr">
              <a:buFontTx/>
              <a:buNone/>
              <a:defRPr>
                <a:solidFill>
                  <a:schemeClr val="bg1"/>
                </a:solidFill>
                <a:latin typeface="+mj-lt"/>
              </a:defRPr>
            </a:lvl2pPr>
            <a:lvl3pPr marL="288000" indent="0" algn="ctr">
              <a:buFontTx/>
              <a:buNone/>
              <a:defRPr>
                <a:solidFill>
                  <a:schemeClr val="bg1"/>
                </a:solidFill>
                <a:latin typeface="+mj-lt"/>
              </a:defRPr>
            </a:lvl3pPr>
            <a:lvl4pPr marL="432000" indent="0" algn="ctr">
              <a:buFontTx/>
              <a:buNone/>
              <a:defRPr>
                <a:solidFill>
                  <a:schemeClr val="bg1"/>
                </a:solidFill>
                <a:latin typeface="+mj-lt"/>
              </a:defRPr>
            </a:lvl4pPr>
            <a:lvl5pPr marL="576000" indent="0" algn="ctr">
              <a:buFontTx/>
              <a:buNone/>
              <a:defRPr>
                <a:solidFill>
                  <a:schemeClr val="bg1"/>
                </a:solidFill>
                <a:latin typeface="+mj-lt"/>
              </a:defRPr>
            </a:lvl5pPr>
          </a:lstStyle>
          <a:p>
            <a:pPr lvl="0"/>
            <a:r>
              <a:rPr lang="da-DK"/>
              <a:t>Klik for at redigere citat</a:t>
            </a:r>
          </a:p>
        </p:txBody>
      </p:sp>
      <p:sp>
        <p:nvSpPr>
          <p:cNvPr id="18" name="Text Placeholder 8">
            <a:extLst>
              <a:ext uri="{FF2B5EF4-FFF2-40B4-BE49-F238E27FC236}">
                <a16:creationId xmlns:a16="http://schemas.microsoft.com/office/drawing/2014/main" id="{95DA3B26-9D31-A1B3-7C40-331FF78CC4BA}"/>
              </a:ext>
            </a:extLst>
          </p:cNvPr>
          <p:cNvSpPr>
            <a:spLocks noGrp="1"/>
          </p:cNvSpPr>
          <p:nvPr>
            <p:ph type="body" sz="quarter" idx="16" hasCustomPrompt="1"/>
          </p:nvPr>
        </p:nvSpPr>
        <p:spPr>
          <a:xfrm>
            <a:off x="451792" y="6553827"/>
            <a:ext cx="486000" cy="7560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19" name="Text Placeholder 7">
            <a:extLst>
              <a:ext uri="{FF2B5EF4-FFF2-40B4-BE49-F238E27FC236}">
                <a16:creationId xmlns:a16="http://schemas.microsoft.com/office/drawing/2014/main" id="{27ADB23C-9129-8D3B-EC8D-A99F73718BD3}"/>
              </a:ext>
            </a:extLst>
          </p:cNvPr>
          <p:cNvSpPr>
            <a:spLocks noGrp="1"/>
          </p:cNvSpPr>
          <p:nvPr>
            <p:ph type="body" sz="quarter" idx="13" hasCustomPrompt="1"/>
          </p:nvPr>
        </p:nvSpPr>
        <p:spPr>
          <a:xfrm>
            <a:off x="4342375" y="6211893"/>
            <a:ext cx="7416000" cy="126000"/>
          </a:xfrm>
        </p:spPr>
        <p:txBody>
          <a:bodyPr anchor="b" anchorCtr="0"/>
          <a:lstStyle>
            <a:lvl1pPr marL="0" indent="0">
              <a:buNone/>
              <a:defRPr sz="700">
                <a:solidFill>
                  <a:schemeClr val="bg1">
                    <a:lumMod val="50000"/>
                  </a:schemeClr>
                </a:solidFill>
              </a:defRPr>
            </a:lvl1pPr>
          </a:lstStyle>
          <a:p>
            <a:pPr lvl="0"/>
            <a:r>
              <a:rPr lang="en-US" err="1"/>
              <a:t>Indsæt</a:t>
            </a:r>
            <a:r>
              <a:rPr lang="en-US"/>
              <a:t> Note:</a:t>
            </a:r>
            <a:endParaRPr lang="en-GB"/>
          </a:p>
        </p:txBody>
      </p:sp>
      <p:sp>
        <p:nvSpPr>
          <p:cNvPr id="11" name="Text Placeholder 14">
            <a:extLst>
              <a:ext uri="{FF2B5EF4-FFF2-40B4-BE49-F238E27FC236}">
                <a16:creationId xmlns:a16="http://schemas.microsoft.com/office/drawing/2014/main" id="{2CC6346B-0620-33F4-E907-A42B19E1FA6B}"/>
              </a:ext>
            </a:extLst>
          </p:cNvPr>
          <p:cNvSpPr>
            <a:spLocks noGrp="1"/>
          </p:cNvSpPr>
          <p:nvPr>
            <p:ph type="body" sz="quarter" idx="17" hasCustomPrompt="1"/>
          </p:nvPr>
        </p:nvSpPr>
        <p:spPr>
          <a:xfrm>
            <a:off x="1753304" y="1210563"/>
            <a:ext cx="450000" cy="597600"/>
          </a:xfrm>
          <a: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txBody>
          <a:bodyPr/>
          <a:lstStyle>
            <a:lvl1pPr marL="0" indent="0" algn="ctr">
              <a:buNone/>
              <a:defRPr sz="100">
                <a:solidFill>
                  <a:schemeClr val="accent1">
                    <a:alpha val="0"/>
                  </a:schemeClr>
                </a:solidFill>
              </a:defRPr>
            </a:lvl1pPr>
          </a:lstStyle>
          <a:p>
            <a:pPr lvl="0"/>
            <a:r>
              <a:rPr lang="en-US"/>
              <a:t>x</a:t>
            </a:r>
            <a:endParaRPr lang="en-GB"/>
          </a:p>
        </p:txBody>
      </p:sp>
    </p:spTree>
    <p:extLst>
      <p:ext uri="{BB962C8B-B14F-4D97-AF65-F5344CB8AC3E}">
        <p14:creationId xmlns:p14="http://schemas.microsoft.com/office/powerpoint/2010/main" val="4049523174"/>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368">
          <p15:clr>
            <a:srgbClr val="A4A3A4"/>
          </p15:clr>
        </p15:guide>
        <p15:guide id="6" orient="horz" pos="1139">
          <p15:clr>
            <a:srgbClr val="A4A3A4"/>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itat på billede">
    <p:bg>
      <p:bgPr>
        <a:solidFill>
          <a:schemeClr val="bg1"/>
        </a:solidFill>
        <a:effectLst/>
      </p:bgPr>
    </p:bg>
    <p:spTree>
      <p:nvGrpSpPr>
        <p:cNvPr id="1" name=""/>
        <p:cNvGrpSpPr/>
        <p:nvPr/>
      </p:nvGrpSpPr>
      <p:grpSpPr>
        <a:xfrm>
          <a:off x="0" y="0"/>
          <a:ext cx="0" cy="0"/>
          <a:chOff x="0" y="0"/>
          <a:chExt cx="0" cy="0"/>
        </a:xfrm>
      </p:grpSpPr>
      <p:sp>
        <p:nvSpPr>
          <p:cNvPr id="8" name="Picture Placeholder 11">
            <a:extLst>
              <a:ext uri="{FF2B5EF4-FFF2-40B4-BE49-F238E27FC236}">
                <a16:creationId xmlns:a16="http://schemas.microsoft.com/office/drawing/2014/main" id="{D6A4ABB3-76E6-3899-CF96-955B8445769D}"/>
              </a:ext>
            </a:extLst>
          </p:cNvPr>
          <p:cNvSpPr>
            <a:spLocks noGrp="1"/>
          </p:cNvSpPr>
          <p:nvPr>
            <p:ph type="pic" sz="quarter" idx="18" hasCustomPrompt="1"/>
          </p:nvPr>
        </p:nvSpPr>
        <p:spPr>
          <a:xfrm>
            <a:off x="0" y="0"/>
            <a:ext cx="12192000" cy="6858000"/>
          </a:xfrm>
          <a:solidFill>
            <a:schemeClr val="bg1">
              <a:lumMod val="85000"/>
            </a:schemeClr>
          </a:solidFill>
        </p:spPr>
        <p:txBody>
          <a:bodyPr tIns="72000"/>
          <a:lstStyle>
            <a:lvl1pPr marL="0" indent="0" algn="ctr">
              <a:buNone/>
              <a:defRPr/>
            </a:lvl1pPr>
          </a:lstStyle>
          <a:p>
            <a:r>
              <a:rPr lang="en-GB" err="1"/>
              <a:t>Indsæt</a:t>
            </a:r>
            <a:r>
              <a:rPr lang="en-GB"/>
              <a:t> </a:t>
            </a:r>
            <a:r>
              <a:rPr lang="en-GB" err="1"/>
              <a:t>billede</a:t>
            </a:r>
            <a:endParaRPr lang="en-GB"/>
          </a:p>
        </p:txBody>
      </p:sp>
      <p:sp>
        <p:nvSpPr>
          <p:cNvPr id="13" name="Text Placeholder 14">
            <a:extLst>
              <a:ext uri="{FF2B5EF4-FFF2-40B4-BE49-F238E27FC236}">
                <a16:creationId xmlns:a16="http://schemas.microsoft.com/office/drawing/2014/main" id="{663E8A9D-8E98-FB9A-4FBA-61B5A7A2B856}"/>
              </a:ext>
            </a:extLst>
          </p:cNvPr>
          <p:cNvSpPr>
            <a:spLocks noGrp="1"/>
          </p:cNvSpPr>
          <p:nvPr>
            <p:ph type="body" sz="quarter" idx="17" hasCustomPrompt="1"/>
          </p:nvPr>
        </p:nvSpPr>
        <p:spPr>
          <a:xfrm>
            <a:off x="5871000" y="851075"/>
            <a:ext cx="450000" cy="597600"/>
          </a:xfrm>
          <a: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lvl1pPr>
              <a:defRPr>
                <a:solidFill>
                  <a:schemeClr val="bg1"/>
                </a:solidFill>
              </a:defRPr>
            </a:lvl1pPr>
          </a:lstStyle>
          <a:p>
            <a:endParaRPr lang="en-GB"/>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lvl1pPr>
              <a:defRPr>
                <a:solidFill>
                  <a:schemeClr val="bg1"/>
                </a:solidFill>
              </a:defRPr>
            </a:lvl1pPr>
          </a:lstStyle>
          <a:p>
            <a:fld id="{A23C0BB7-6BAB-41B9-B847-BE177CEDBC97}" type="slidenum">
              <a:rPr lang="en-GB" smtClean="0"/>
              <a:pPr/>
              <a:t>‹nr.›</a:t>
            </a:fld>
            <a:endParaRPr lang="en-GB"/>
          </a:p>
        </p:txBody>
      </p:sp>
      <p:sp>
        <p:nvSpPr>
          <p:cNvPr id="9" name="Footer Placeholder 5">
            <a:extLst>
              <a:ext uri="{FF2B5EF4-FFF2-40B4-BE49-F238E27FC236}">
                <a16:creationId xmlns:a16="http://schemas.microsoft.com/office/drawing/2014/main" id="{BE5A7907-CE17-543D-9CC2-1058019361A8}"/>
              </a:ext>
            </a:extLst>
          </p:cNvPr>
          <p:cNvSpPr>
            <a:spLocks noGrp="1"/>
          </p:cNvSpPr>
          <p:nvPr>
            <p:ph type="ftr" sz="quarter" idx="11"/>
          </p:nvPr>
        </p:nvSpPr>
        <p:spPr>
          <a:xfrm>
            <a:off x="1097756" y="6522575"/>
            <a:ext cx="4114800" cy="144000"/>
          </a:xfrm>
        </p:spPr>
        <p:txBody>
          <a:bodyPr/>
          <a:lstStyle>
            <a:lvl1pPr>
              <a:defRPr>
                <a:solidFill>
                  <a:schemeClr val="bg1"/>
                </a:solidFill>
              </a:defRPr>
            </a:lvl1pPr>
          </a:lstStyle>
          <a:p>
            <a:r>
              <a:rPr lang="en-GB"/>
              <a:t>Præsentations titel</a:t>
            </a:r>
          </a:p>
        </p:txBody>
      </p:sp>
      <p:sp>
        <p:nvSpPr>
          <p:cNvPr id="12" name="Text Placeholder 8">
            <a:extLst>
              <a:ext uri="{FF2B5EF4-FFF2-40B4-BE49-F238E27FC236}">
                <a16:creationId xmlns:a16="http://schemas.microsoft.com/office/drawing/2014/main" id="{295EF752-011A-C643-4CDE-CF7926D8BDCB}"/>
              </a:ext>
            </a:extLst>
          </p:cNvPr>
          <p:cNvSpPr>
            <a:spLocks noGrp="1"/>
          </p:cNvSpPr>
          <p:nvPr>
            <p:ph type="body" sz="quarter" idx="14" hasCustomPrompt="1"/>
          </p:nvPr>
        </p:nvSpPr>
        <p:spPr>
          <a:xfrm>
            <a:off x="2009776" y="1808163"/>
            <a:ext cx="8029574" cy="4500562"/>
          </a:xfrm>
        </p:spPr>
        <p:txBody>
          <a:bodyPr/>
          <a:lstStyle>
            <a:lvl1pPr marL="0" indent="0" algn="ctr">
              <a:buFontTx/>
              <a:buNone/>
              <a:defRPr sz="3300">
                <a:solidFill>
                  <a:schemeClr val="bg1"/>
                </a:solidFill>
                <a:latin typeface="+mj-lt"/>
              </a:defRPr>
            </a:lvl1pPr>
            <a:lvl2pPr marL="144000" indent="0" algn="ctr">
              <a:buFontTx/>
              <a:buNone/>
              <a:defRPr>
                <a:solidFill>
                  <a:schemeClr val="bg1"/>
                </a:solidFill>
              </a:defRPr>
            </a:lvl2pPr>
            <a:lvl3pPr marL="288000" indent="0" algn="ctr">
              <a:buFontTx/>
              <a:buNone/>
              <a:defRPr>
                <a:solidFill>
                  <a:schemeClr val="bg1"/>
                </a:solidFill>
              </a:defRPr>
            </a:lvl3pPr>
            <a:lvl4pPr marL="432000" indent="0" algn="ctr">
              <a:buFontTx/>
              <a:buNone/>
              <a:defRPr>
                <a:solidFill>
                  <a:schemeClr val="bg1"/>
                </a:solidFill>
              </a:defRPr>
            </a:lvl4pPr>
            <a:lvl5pPr marL="576000" indent="0" algn="ctr">
              <a:buFontTx/>
              <a:buNone/>
              <a:defRPr>
                <a:solidFill>
                  <a:schemeClr val="bg1"/>
                </a:solidFill>
              </a:defRPr>
            </a:lvl5pPr>
          </a:lstStyle>
          <a:p>
            <a:pPr lvl="0"/>
            <a:r>
              <a:rPr lang="en-US" err="1"/>
              <a:t>Klik</a:t>
            </a:r>
            <a:r>
              <a:rPr lang="en-US"/>
              <a:t> for at </a:t>
            </a:r>
            <a:r>
              <a:rPr lang="en-US" err="1"/>
              <a:t>redigere</a:t>
            </a:r>
            <a:r>
              <a:rPr lang="en-US"/>
              <a:t> </a:t>
            </a:r>
            <a:r>
              <a:rPr lang="en-US" err="1"/>
              <a:t>citat</a:t>
            </a:r>
            <a:endParaRPr lang="en-US"/>
          </a:p>
        </p:txBody>
      </p:sp>
      <p:sp>
        <p:nvSpPr>
          <p:cNvPr id="10" name="Text Placeholder 8">
            <a:extLst>
              <a:ext uri="{FF2B5EF4-FFF2-40B4-BE49-F238E27FC236}">
                <a16:creationId xmlns:a16="http://schemas.microsoft.com/office/drawing/2014/main" id="{6332AA9C-F67D-B661-C699-F7C2F41A43DE}"/>
              </a:ext>
            </a:extLst>
          </p:cNvPr>
          <p:cNvSpPr>
            <a:spLocks noGrp="1"/>
          </p:cNvSpPr>
          <p:nvPr>
            <p:ph type="body" sz="quarter" idx="16" hasCustomPrompt="1"/>
          </p:nvPr>
        </p:nvSpPr>
        <p:spPr>
          <a:xfrm>
            <a:off x="451792" y="6553827"/>
            <a:ext cx="486000" cy="75600"/>
          </a:xfrm>
          <a:blipFill>
            <a:blip r:embed="rId4"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bg1"/>
                </a:solidFill>
              </a:defRPr>
            </a:lvl1pPr>
          </a:lstStyle>
          <a:p>
            <a:pPr lvl="0"/>
            <a:r>
              <a:rPr lang="en-US"/>
              <a:t>x</a:t>
            </a:r>
            <a:endParaRPr lang="en-GB"/>
          </a:p>
        </p:txBody>
      </p:sp>
      <p:sp>
        <p:nvSpPr>
          <p:cNvPr id="3" name="TextBox 2">
            <a:extLst>
              <a:ext uri="{FF2B5EF4-FFF2-40B4-BE49-F238E27FC236}">
                <a16:creationId xmlns:a16="http://schemas.microsoft.com/office/drawing/2014/main" id="{9141EF39-C691-78DF-AF86-15581B472DD7}"/>
              </a:ext>
            </a:extLst>
          </p:cNvPr>
          <p:cNvSpPr txBox="1"/>
          <p:nvPr userDrawn="1"/>
        </p:nvSpPr>
        <p:spPr>
          <a:xfrm>
            <a:off x="4332287" y="-781533"/>
            <a:ext cx="3527425" cy="601789"/>
          </a:xfrm>
          <a:prstGeom prst="rect">
            <a:avLst/>
          </a:prstGeom>
          <a:noFill/>
        </p:spPr>
        <p:txBody>
          <a:bodyPr wrap="square" lIns="0" tIns="0" rIns="0" bIns="0" rtlCol="0" anchor="b" anchorCtr="0">
            <a:noAutofit/>
          </a:bodyPr>
          <a:lstStyle/>
          <a:p>
            <a:pPr marL="0" indent="0" algn="ctr">
              <a:lnSpc>
                <a:spcPct val="110000"/>
              </a:lnSpc>
              <a:spcBef>
                <a:spcPts val="1200"/>
              </a:spcBef>
              <a:buSzPct val="80000"/>
              <a:buFont typeface="Arial" panose="020B0604020202020204" pitchFamily="34" charset="0"/>
              <a:buNone/>
            </a:pPr>
            <a:r>
              <a:rPr lang="en-US" sz="1000" err="1">
                <a:solidFill>
                  <a:schemeClr val="accent2"/>
                </a:solidFill>
              </a:rPr>
              <a:t>Indsæt</a:t>
            </a:r>
            <a:r>
              <a:rPr lang="en-US" sz="1000">
                <a:solidFill>
                  <a:schemeClr val="accent2"/>
                </a:solidFill>
              </a:rPr>
              <a:t> </a:t>
            </a:r>
            <a:r>
              <a:rPr lang="en-US" sz="1000" err="1">
                <a:solidFill>
                  <a:schemeClr val="accent2"/>
                </a:solidFill>
              </a:rPr>
              <a:t>billede</a:t>
            </a:r>
            <a:r>
              <a:rPr lang="en-US" sz="1000">
                <a:solidFill>
                  <a:schemeClr val="accent2"/>
                </a:solidFill>
              </a:rPr>
              <a:t> </a:t>
            </a:r>
            <a:r>
              <a:rPr lang="en-US" sz="1000" err="1">
                <a:solidFill>
                  <a:schemeClr val="accent2"/>
                </a:solidFill>
              </a:rPr>
              <a:t>ved</a:t>
            </a:r>
            <a:r>
              <a:rPr lang="en-US" sz="1000">
                <a:solidFill>
                  <a:schemeClr val="accent2"/>
                </a:solidFill>
              </a:rPr>
              <a:t> at </a:t>
            </a:r>
            <a:r>
              <a:rPr lang="en-US" sz="1000" err="1">
                <a:solidFill>
                  <a:schemeClr val="accent2"/>
                </a:solidFill>
              </a:rPr>
              <a:t>klikke</a:t>
            </a:r>
            <a:r>
              <a:rPr lang="en-US" sz="1000">
                <a:solidFill>
                  <a:schemeClr val="accent2"/>
                </a:solidFill>
              </a:rPr>
              <a:t> </a:t>
            </a:r>
            <a:r>
              <a:rPr lang="en-US" sz="1000" err="1">
                <a:solidFill>
                  <a:schemeClr val="accent2"/>
                </a:solidFill>
              </a:rPr>
              <a:t>på</a:t>
            </a:r>
            <a:r>
              <a:rPr lang="en-US" sz="1000">
                <a:solidFill>
                  <a:schemeClr val="accent2"/>
                </a:solidFill>
              </a:rPr>
              <a:t> det </a:t>
            </a:r>
            <a:r>
              <a:rPr lang="en-US" sz="1000" err="1">
                <a:solidFill>
                  <a:schemeClr val="accent2"/>
                </a:solidFill>
              </a:rPr>
              <a:t>grå</a:t>
            </a:r>
            <a:r>
              <a:rPr lang="en-US" sz="1000">
                <a:solidFill>
                  <a:schemeClr val="accent2"/>
                </a:solidFill>
              </a:rPr>
              <a:t> felt, </a:t>
            </a:r>
            <a:r>
              <a:rPr lang="en-US" sz="1000" err="1">
                <a:solidFill>
                  <a:schemeClr val="accent2"/>
                </a:solidFill>
              </a:rPr>
              <a:t>ikke</a:t>
            </a:r>
            <a:r>
              <a:rPr lang="en-US" sz="1000">
                <a:solidFill>
                  <a:schemeClr val="accent2"/>
                </a:solidFill>
              </a:rPr>
              <a:t> </a:t>
            </a:r>
            <a:r>
              <a:rPr lang="en-US" sz="1000" err="1">
                <a:solidFill>
                  <a:schemeClr val="accent2"/>
                </a:solidFill>
              </a:rPr>
              <a:t>knappen</a:t>
            </a:r>
            <a:r>
              <a:rPr lang="en-US" sz="1000">
                <a:solidFill>
                  <a:schemeClr val="accent2"/>
                </a:solidFill>
              </a:rPr>
              <a:t> i </a:t>
            </a:r>
            <a:r>
              <a:rPr lang="en-US" sz="1000" err="1">
                <a:solidFill>
                  <a:schemeClr val="accent2"/>
                </a:solidFill>
              </a:rPr>
              <a:t>midten</a:t>
            </a:r>
            <a:r>
              <a:rPr lang="en-US" sz="1000">
                <a:solidFill>
                  <a:schemeClr val="accent2"/>
                </a:solidFill>
              </a:rPr>
              <a:t> </a:t>
            </a:r>
            <a:r>
              <a:rPr lang="en-US" sz="1000" err="1">
                <a:solidFill>
                  <a:schemeClr val="accent2"/>
                </a:solidFill>
              </a:rPr>
              <a:t>af</a:t>
            </a:r>
            <a:r>
              <a:rPr lang="en-US" sz="1000">
                <a:solidFill>
                  <a:schemeClr val="accent2"/>
                </a:solidFill>
              </a:rPr>
              <a:t> </a:t>
            </a:r>
            <a:r>
              <a:rPr lang="en-US" sz="1000" err="1">
                <a:solidFill>
                  <a:schemeClr val="accent2"/>
                </a:solidFill>
              </a:rPr>
              <a:t>sliden</a:t>
            </a:r>
            <a:r>
              <a:rPr lang="en-US" sz="1000">
                <a:solidFill>
                  <a:schemeClr val="accent2"/>
                </a:solidFill>
              </a:rPr>
              <a:t>. </a:t>
            </a:r>
            <a:br>
              <a:rPr lang="en-US" sz="1000">
                <a:solidFill>
                  <a:schemeClr val="accent2"/>
                </a:solidFill>
              </a:rPr>
            </a:br>
            <a:r>
              <a:rPr lang="en-US" sz="1000" err="1">
                <a:solidFill>
                  <a:schemeClr val="accent2"/>
                </a:solidFill>
              </a:rPr>
              <a:t>Når</a:t>
            </a:r>
            <a:r>
              <a:rPr lang="en-US" sz="1000">
                <a:solidFill>
                  <a:schemeClr val="accent2"/>
                </a:solidFill>
              </a:rPr>
              <a:t> du </a:t>
            </a:r>
            <a:r>
              <a:rPr lang="en-US" sz="1000" err="1">
                <a:solidFill>
                  <a:schemeClr val="accent2"/>
                </a:solidFill>
              </a:rPr>
              <a:t>har</a:t>
            </a:r>
            <a:r>
              <a:rPr lang="en-US" sz="1000">
                <a:solidFill>
                  <a:schemeClr val="accent2"/>
                </a:solidFill>
              </a:rPr>
              <a:t> </a:t>
            </a:r>
            <a:r>
              <a:rPr lang="en-US" sz="1000" err="1">
                <a:solidFill>
                  <a:schemeClr val="accent2"/>
                </a:solidFill>
              </a:rPr>
              <a:t>markeret</a:t>
            </a:r>
            <a:r>
              <a:rPr lang="en-US" sz="1000">
                <a:solidFill>
                  <a:schemeClr val="accent2"/>
                </a:solidFill>
              </a:rPr>
              <a:t> det </a:t>
            </a:r>
            <a:r>
              <a:rPr lang="en-US" sz="1000" err="1">
                <a:solidFill>
                  <a:schemeClr val="accent2"/>
                </a:solidFill>
              </a:rPr>
              <a:t>grå</a:t>
            </a:r>
            <a:r>
              <a:rPr lang="en-US" sz="1000">
                <a:solidFill>
                  <a:schemeClr val="accent2"/>
                </a:solidFill>
              </a:rPr>
              <a:t> felt, </a:t>
            </a:r>
            <a:r>
              <a:rPr lang="en-US" sz="1000" err="1">
                <a:solidFill>
                  <a:schemeClr val="accent2"/>
                </a:solidFill>
              </a:rPr>
              <a:t>vælger</a:t>
            </a:r>
            <a:r>
              <a:rPr lang="en-US" sz="1000">
                <a:solidFill>
                  <a:schemeClr val="accent2"/>
                </a:solidFill>
              </a:rPr>
              <a:t> du ‘</a:t>
            </a:r>
            <a:r>
              <a:rPr lang="en-US" sz="1000" err="1">
                <a:solidFill>
                  <a:schemeClr val="accent2"/>
                </a:solidFill>
              </a:rPr>
              <a:t>Indsæt</a:t>
            </a:r>
            <a:r>
              <a:rPr lang="en-US" sz="1000">
                <a:solidFill>
                  <a:schemeClr val="accent2"/>
                </a:solidFill>
              </a:rPr>
              <a:t>’ I </a:t>
            </a:r>
            <a:r>
              <a:rPr lang="en-US" sz="1000" err="1">
                <a:solidFill>
                  <a:schemeClr val="accent2"/>
                </a:solidFill>
              </a:rPr>
              <a:t>menuen</a:t>
            </a:r>
            <a:r>
              <a:rPr lang="en-US" sz="1000">
                <a:solidFill>
                  <a:schemeClr val="accent2"/>
                </a:solidFill>
              </a:rPr>
              <a:t> </a:t>
            </a:r>
            <a:r>
              <a:rPr lang="en-US" sz="1000" err="1">
                <a:solidFill>
                  <a:schemeClr val="accent2"/>
                </a:solidFill>
              </a:rPr>
              <a:t>øverst</a:t>
            </a:r>
            <a:r>
              <a:rPr lang="en-US" sz="1000">
                <a:solidFill>
                  <a:schemeClr val="accent2"/>
                </a:solidFill>
              </a:rPr>
              <a:t> </a:t>
            </a:r>
            <a:r>
              <a:rPr lang="en-US" sz="1000" err="1">
                <a:solidFill>
                  <a:schemeClr val="accent2"/>
                </a:solidFill>
              </a:rPr>
              <a:t>og</a:t>
            </a:r>
            <a:r>
              <a:rPr lang="en-US" sz="1000">
                <a:solidFill>
                  <a:schemeClr val="accent2"/>
                </a:solidFill>
              </a:rPr>
              <a:t> </a:t>
            </a:r>
            <a:r>
              <a:rPr lang="en-US" sz="1000" err="1">
                <a:solidFill>
                  <a:schemeClr val="accent2"/>
                </a:solidFill>
              </a:rPr>
              <a:t>dernæst</a:t>
            </a:r>
            <a:r>
              <a:rPr lang="en-US" sz="1000">
                <a:solidFill>
                  <a:schemeClr val="accent2"/>
                </a:solidFill>
              </a:rPr>
              <a:t> ‘</a:t>
            </a:r>
            <a:r>
              <a:rPr lang="en-US" sz="1000" err="1">
                <a:solidFill>
                  <a:schemeClr val="accent2"/>
                </a:solidFill>
              </a:rPr>
              <a:t>Billeder</a:t>
            </a:r>
            <a:r>
              <a:rPr lang="en-US" sz="1000">
                <a:solidFill>
                  <a:schemeClr val="accent2"/>
                </a:solidFill>
              </a:rPr>
              <a:t>’</a:t>
            </a:r>
          </a:p>
        </p:txBody>
      </p:sp>
    </p:spTree>
    <p:extLst>
      <p:ext uri="{BB962C8B-B14F-4D97-AF65-F5344CB8AC3E}">
        <p14:creationId xmlns:p14="http://schemas.microsoft.com/office/powerpoint/2010/main" val="675185117"/>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1139">
          <p15:clr>
            <a:srgbClr val="A4A3A4"/>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Citat på rød">
    <p:bg>
      <p:bgPr>
        <a:solidFill>
          <a:schemeClr val="accent1"/>
        </a:solidFill>
        <a:effectLst/>
      </p:bgPr>
    </p:bg>
    <p:spTree>
      <p:nvGrpSpPr>
        <p:cNvPr id="1" name=""/>
        <p:cNvGrpSpPr/>
        <p:nvPr/>
      </p:nvGrpSpPr>
      <p:grpSpPr>
        <a:xfrm>
          <a:off x="0" y="0"/>
          <a:ext cx="0" cy="0"/>
          <a:chOff x="0" y="0"/>
          <a:chExt cx="0" cy="0"/>
        </a:xfrm>
      </p:grpSpPr>
      <p:sp>
        <p:nvSpPr>
          <p:cNvPr id="13" name="Text Placeholder 14">
            <a:extLst>
              <a:ext uri="{FF2B5EF4-FFF2-40B4-BE49-F238E27FC236}">
                <a16:creationId xmlns:a16="http://schemas.microsoft.com/office/drawing/2014/main" id="{663E8A9D-8E98-FB9A-4FBA-61B5A7A2B856}"/>
              </a:ext>
            </a:extLst>
          </p:cNvPr>
          <p:cNvSpPr>
            <a:spLocks noGrp="1"/>
          </p:cNvSpPr>
          <p:nvPr>
            <p:ph type="body" sz="quarter" idx="17" hasCustomPrompt="1"/>
          </p:nvPr>
        </p:nvSpPr>
        <p:spPr>
          <a:xfrm>
            <a:off x="5871000" y="851075"/>
            <a:ext cx="450000" cy="597600"/>
          </a:xfrm>
          <a: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lvl1pPr>
              <a:defRPr>
                <a:solidFill>
                  <a:schemeClr val="bg1"/>
                </a:solidFill>
              </a:defRPr>
            </a:lvl1pPr>
          </a:lstStyle>
          <a:p>
            <a:endParaRPr lang="en-GB"/>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lvl1pPr>
              <a:defRPr>
                <a:solidFill>
                  <a:schemeClr val="bg1"/>
                </a:solidFill>
              </a:defRPr>
            </a:lvl1pPr>
          </a:lstStyle>
          <a:p>
            <a:fld id="{A23C0BB7-6BAB-41B9-B847-BE177CEDBC97}" type="slidenum">
              <a:rPr lang="en-GB" smtClean="0"/>
              <a:pPr/>
              <a:t>‹nr.›</a:t>
            </a:fld>
            <a:endParaRPr lang="en-GB"/>
          </a:p>
        </p:txBody>
      </p:sp>
      <p:sp>
        <p:nvSpPr>
          <p:cNvPr id="9" name="Footer Placeholder 5">
            <a:extLst>
              <a:ext uri="{FF2B5EF4-FFF2-40B4-BE49-F238E27FC236}">
                <a16:creationId xmlns:a16="http://schemas.microsoft.com/office/drawing/2014/main" id="{BE5A7907-CE17-543D-9CC2-1058019361A8}"/>
              </a:ext>
            </a:extLst>
          </p:cNvPr>
          <p:cNvSpPr>
            <a:spLocks noGrp="1"/>
          </p:cNvSpPr>
          <p:nvPr>
            <p:ph type="ftr" sz="quarter" idx="11"/>
          </p:nvPr>
        </p:nvSpPr>
        <p:spPr>
          <a:xfrm>
            <a:off x="1097756" y="6522575"/>
            <a:ext cx="4114800" cy="144000"/>
          </a:xfrm>
        </p:spPr>
        <p:txBody>
          <a:bodyPr/>
          <a:lstStyle>
            <a:lvl1pPr>
              <a:defRPr>
                <a:solidFill>
                  <a:schemeClr val="bg1"/>
                </a:solidFill>
              </a:defRPr>
            </a:lvl1pPr>
          </a:lstStyle>
          <a:p>
            <a:r>
              <a:rPr lang="en-GB"/>
              <a:t>Præsentations titel</a:t>
            </a:r>
          </a:p>
        </p:txBody>
      </p:sp>
      <p:sp>
        <p:nvSpPr>
          <p:cNvPr id="10" name="Text Placeholder 8">
            <a:extLst>
              <a:ext uri="{FF2B5EF4-FFF2-40B4-BE49-F238E27FC236}">
                <a16:creationId xmlns:a16="http://schemas.microsoft.com/office/drawing/2014/main" id="{FEE36BBC-0331-0D4C-6CD8-2DF154827358}"/>
              </a:ext>
            </a:extLst>
          </p:cNvPr>
          <p:cNvSpPr>
            <a:spLocks noGrp="1"/>
          </p:cNvSpPr>
          <p:nvPr>
            <p:ph type="body" sz="quarter" idx="16" hasCustomPrompt="1"/>
          </p:nvPr>
        </p:nvSpPr>
        <p:spPr>
          <a:xfrm>
            <a:off x="451792" y="6553827"/>
            <a:ext cx="486000" cy="75600"/>
          </a:xfrm>
          <a:blipFill>
            <a:blip r:embed="rId4"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12" name="Text Placeholder 8">
            <a:extLst>
              <a:ext uri="{FF2B5EF4-FFF2-40B4-BE49-F238E27FC236}">
                <a16:creationId xmlns:a16="http://schemas.microsoft.com/office/drawing/2014/main" id="{295EF752-011A-C643-4CDE-CF7926D8BDCB}"/>
              </a:ext>
            </a:extLst>
          </p:cNvPr>
          <p:cNvSpPr>
            <a:spLocks noGrp="1"/>
          </p:cNvSpPr>
          <p:nvPr>
            <p:ph type="body" sz="quarter" idx="14" hasCustomPrompt="1"/>
          </p:nvPr>
        </p:nvSpPr>
        <p:spPr>
          <a:xfrm>
            <a:off x="2009776" y="1808163"/>
            <a:ext cx="8029574" cy="4500562"/>
          </a:xfrm>
        </p:spPr>
        <p:txBody>
          <a:bodyPr/>
          <a:lstStyle>
            <a:lvl1pPr marL="0" indent="0" algn="ctr">
              <a:buFontTx/>
              <a:buNone/>
              <a:defRPr sz="3300">
                <a:solidFill>
                  <a:schemeClr val="bg1"/>
                </a:solidFill>
                <a:latin typeface="+mj-lt"/>
              </a:defRPr>
            </a:lvl1pPr>
            <a:lvl2pPr marL="144000" indent="0" algn="ctr">
              <a:buFontTx/>
              <a:buNone/>
              <a:defRPr>
                <a:solidFill>
                  <a:schemeClr val="bg1"/>
                </a:solidFill>
              </a:defRPr>
            </a:lvl2pPr>
            <a:lvl3pPr marL="288000" indent="0" algn="ctr">
              <a:buFontTx/>
              <a:buNone/>
              <a:defRPr>
                <a:solidFill>
                  <a:schemeClr val="bg1"/>
                </a:solidFill>
              </a:defRPr>
            </a:lvl3pPr>
            <a:lvl4pPr marL="432000" indent="0" algn="ctr">
              <a:buFontTx/>
              <a:buNone/>
              <a:defRPr>
                <a:solidFill>
                  <a:schemeClr val="bg1"/>
                </a:solidFill>
              </a:defRPr>
            </a:lvl4pPr>
            <a:lvl5pPr marL="576000" indent="0" algn="ctr">
              <a:buFontTx/>
              <a:buNone/>
              <a:defRPr>
                <a:solidFill>
                  <a:schemeClr val="bg1"/>
                </a:solidFill>
              </a:defRPr>
            </a:lvl5pPr>
          </a:lstStyle>
          <a:p>
            <a:pPr lvl="0"/>
            <a:r>
              <a:rPr lang="en-US" err="1"/>
              <a:t>Klik</a:t>
            </a:r>
            <a:r>
              <a:rPr lang="en-US"/>
              <a:t> for at </a:t>
            </a:r>
            <a:r>
              <a:rPr lang="en-US" err="1"/>
              <a:t>redigere</a:t>
            </a:r>
            <a:r>
              <a:rPr lang="en-US"/>
              <a:t> </a:t>
            </a:r>
            <a:r>
              <a:rPr lang="en-US" err="1"/>
              <a:t>citat</a:t>
            </a:r>
            <a:endParaRPr lang="en-US"/>
          </a:p>
        </p:txBody>
      </p:sp>
    </p:spTree>
    <p:extLst>
      <p:ext uri="{BB962C8B-B14F-4D97-AF65-F5344CB8AC3E}">
        <p14:creationId xmlns:p14="http://schemas.microsoft.com/office/powerpoint/2010/main" val="591031190"/>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1139">
          <p15:clr>
            <a:srgbClr val="A4A3A4"/>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Fullscreen-billede med overskrift">
    <p:spTree>
      <p:nvGrpSpPr>
        <p:cNvPr id="1" name=""/>
        <p:cNvGrpSpPr/>
        <p:nvPr/>
      </p:nvGrpSpPr>
      <p:grpSpPr>
        <a:xfrm>
          <a:off x="0" y="0"/>
          <a:ext cx="0" cy="0"/>
          <a:chOff x="0" y="0"/>
          <a:chExt cx="0" cy="0"/>
        </a:xfrm>
      </p:grpSpPr>
      <p:sp>
        <p:nvSpPr>
          <p:cNvPr id="6" name="Picture Placeholder 11">
            <a:extLst>
              <a:ext uri="{FF2B5EF4-FFF2-40B4-BE49-F238E27FC236}">
                <a16:creationId xmlns:a16="http://schemas.microsoft.com/office/drawing/2014/main" id="{7D641BBC-913A-4539-9B6C-0F98DE02D2A7}"/>
              </a:ext>
            </a:extLst>
          </p:cNvPr>
          <p:cNvSpPr>
            <a:spLocks noGrp="1"/>
          </p:cNvSpPr>
          <p:nvPr>
            <p:ph type="pic" sz="quarter" idx="14" hasCustomPrompt="1"/>
          </p:nvPr>
        </p:nvSpPr>
        <p:spPr>
          <a:xfrm>
            <a:off x="0" y="0"/>
            <a:ext cx="12192000" cy="6858000"/>
          </a:xfrm>
          <a:solidFill>
            <a:schemeClr val="bg1">
              <a:lumMod val="85000"/>
            </a:schemeClr>
          </a:solidFill>
        </p:spPr>
        <p:txBody>
          <a:bodyPr tIns="72000"/>
          <a:lstStyle>
            <a:lvl1pPr marL="0" indent="0" algn="ctr">
              <a:buNone/>
              <a:defRPr/>
            </a:lvl1pPr>
          </a:lstStyle>
          <a:p>
            <a:r>
              <a:rPr lang="en-GB" err="1"/>
              <a:t>Indsæt</a:t>
            </a:r>
            <a:r>
              <a:rPr lang="en-GB"/>
              <a:t> </a:t>
            </a:r>
            <a:r>
              <a:rPr lang="en-GB" err="1"/>
              <a:t>billede</a:t>
            </a:r>
            <a:endParaRPr lang="en-GB"/>
          </a:p>
        </p:txBody>
      </p:sp>
      <p:sp>
        <p:nvSpPr>
          <p:cNvPr id="2" name="Title 1">
            <a:extLst>
              <a:ext uri="{FF2B5EF4-FFF2-40B4-BE49-F238E27FC236}">
                <a16:creationId xmlns:a16="http://schemas.microsoft.com/office/drawing/2014/main" id="{D75CB25D-2E27-4AA6-8650-6E2C41B36E17}"/>
              </a:ext>
            </a:extLst>
          </p:cNvPr>
          <p:cNvSpPr>
            <a:spLocks noGrp="1"/>
          </p:cNvSpPr>
          <p:nvPr>
            <p:ph type="title" hasCustomPrompt="1"/>
          </p:nvPr>
        </p:nvSpPr>
        <p:spPr/>
        <p:txBody>
          <a:bodyPr/>
          <a:lstStyle>
            <a:lvl1pPr>
              <a:defRPr>
                <a:solidFill>
                  <a:schemeClr val="bg1"/>
                </a:solidFill>
              </a:defRPr>
            </a:lvl1pPr>
          </a:lstStyle>
          <a:p>
            <a:r>
              <a:rPr lang="en-US" err="1"/>
              <a:t>Klik</a:t>
            </a:r>
            <a:r>
              <a:rPr lang="en-US"/>
              <a:t> for at </a:t>
            </a:r>
            <a:r>
              <a:rPr lang="en-US" err="1"/>
              <a:t>redigere</a:t>
            </a:r>
            <a:r>
              <a:rPr lang="en-US"/>
              <a:t> </a:t>
            </a:r>
            <a:r>
              <a:rPr lang="en-US" err="1"/>
              <a:t>titel</a:t>
            </a:r>
            <a:endParaRPr lang="en-GB"/>
          </a:p>
        </p:txBody>
      </p:sp>
      <p:sp>
        <p:nvSpPr>
          <p:cNvPr id="4" name="Date Placeholder 4">
            <a:extLst>
              <a:ext uri="{FF2B5EF4-FFF2-40B4-BE49-F238E27FC236}">
                <a16:creationId xmlns:a16="http://schemas.microsoft.com/office/drawing/2014/main" id="{35BBD5C5-260E-A018-2729-7AB86E9ADE99}"/>
              </a:ext>
            </a:extLst>
          </p:cNvPr>
          <p:cNvSpPr>
            <a:spLocks noGrp="1"/>
          </p:cNvSpPr>
          <p:nvPr>
            <p:ph type="dt" sz="half" idx="10"/>
          </p:nvPr>
        </p:nvSpPr>
        <p:spPr>
          <a:xfrm>
            <a:off x="8556812" y="6522575"/>
            <a:ext cx="2743200" cy="144000"/>
          </a:xfrm>
        </p:spPr>
        <p:txBody>
          <a:bodyPr/>
          <a:lstStyle>
            <a:lvl1pPr>
              <a:defRPr>
                <a:solidFill>
                  <a:schemeClr val="bg1"/>
                </a:solidFill>
              </a:defRPr>
            </a:lvl1pPr>
          </a:lstStyle>
          <a:p>
            <a:endParaRPr lang="en-GB"/>
          </a:p>
        </p:txBody>
      </p:sp>
      <p:sp>
        <p:nvSpPr>
          <p:cNvPr id="5" name="Slide Number Placeholder 6">
            <a:extLst>
              <a:ext uri="{FF2B5EF4-FFF2-40B4-BE49-F238E27FC236}">
                <a16:creationId xmlns:a16="http://schemas.microsoft.com/office/drawing/2014/main" id="{CC5598FB-2A2F-88FC-E6FD-4B3BBC147FD2}"/>
              </a:ext>
            </a:extLst>
          </p:cNvPr>
          <p:cNvSpPr>
            <a:spLocks noGrp="1"/>
          </p:cNvSpPr>
          <p:nvPr>
            <p:ph type="sldNum" sz="quarter" idx="12"/>
          </p:nvPr>
        </p:nvSpPr>
        <p:spPr>
          <a:xfrm>
            <a:off x="11389088" y="6522575"/>
            <a:ext cx="360000" cy="144000"/>
          </a:xfrm>
        </p:spPr>
        <p:txBody>
          <a:bodyPr/>
          <a:lstStyle>
            <a:lvl1pPr>
              <a:defRPr>
                <a:solidFill>
                  <a:schemeClr val="bg1"/>
                </a:solidFill>
              </a:defRPr>
            </a:lvl1pPr>
          </a:lstStyle>
          <a:p>
            <a:fld id="{A23C0BB7-6BAB-41B9-B847-BE177CEDBC97}" type="slidenum">
              <a:rPr lang="en-GB" smtClean="0"/>
              <a:pPr/>
              <a:t>‹nr.›</a:t>
            </a:fld>
            <a:endParaRPr lang="en-GB"/>
          </a:p>
        </p:txBody>
      </p:sp>
      <p:sp>
        <p:nvSpPr>
          <p:cNvPr id="7" name="Footer Placeholder 5">
            <a:extLst>
              <a:ext uri="{FF2B5EF4-FFF2-40B4-BE49-F238E27FC236}">
                <a16:creationId xmlns:a16="http://schemas.microsoft.com/office/drawing/2014/main" id="{9AC80B95-6646-6233-5503-0C1FA81A4946}"/>
              </a:ext>
            </a:extLst>
          </p:cNvPr>
          <p:cNvSpPr>
            <a:spLocks noGrp="1"/>
          </p:cNvSpPr>
          <p:nvPr>
            <p:ph type="ftr" sz="quarter" idx="11"/>
          </p:nvPr>
        </p:nvSpPr>
        <p:spPr>
          <a:xfrm>
            <a:off x="1097756" y="6522575"/>
            <a:ext cx="4114800" cy="144000"/>
          </a:xfrm>
        </p:spPr>
        <p:txBody>
          <a:bodyPr/>
          <a:lstStyle>
            <a:lvl1pPr>
              <a:defRPr>
                <a:solidFill>
                  <a:schemeClr val="bg1"/>
                </a:solidFill>
              </a:defRPr>
            </a:lvl1pPr>
          </a:lstStyle>
          <a:p>
            <a:r>
              <a:rPr lang="en-GB"/>
              <a:t>Præsentations titel</a:t>
            </a:r>
          </a:p>
        </p:txBody>
      </p:sp>
      <p:sp>
        <p:nvSpPr>
          <p:cNvPr id="8" name="Text Placeholder 8">
            <a:extLst>
              <a:ext uri="{FF2B5EF4-FFF2-40B4-BE49-F238E27FC236}">
                <a16:creationId xmlns:a16="http://schemas.microsoft.com/office/drawing/2014/main" id="{62D576A7-C7DD-D39D-97FD-D38EEC4F0433}"/>
              </a:ext>
            </a:extLst>
          </p:cNvPr>
          <p:cNvSpPr>
            <a:spLocks noGrp="1"/>
          </p:cNvSpPr>
          <p:nvPr>
            <p:ph type="body" sz="quarter" idx="16" hasCustomPrompt="1"/>
          </p:nvPr>
        </p:nvSpPr>
        <p:spPr>
          <a:xfrm>
            <a:off x="451792" y="6553827"/>
            <a:ext cx="486000" cy="7560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bg1"/>
                </a:solidFill>
              </a:defRPr>
            </a:lvl1pPr>
          </a:lstStyle>
          <a:p>
            <a:pPr lvl="0"/>
            <a:r>
              <a:rPr lang="en-US"/>
              <a:t>x</a:t>
            </a:r>
            <a:endParaRPr lang="en-GB"/>
          </a:p>
        </p:txBody>
      </p:sp>
    </p:spTree>
    <p:extLst>
      <p:ext uri="{BB962C8B-B14F-4D97-AF65-F5344CB8AC3E}">
        <p14:creationId xmlns:p14="http://schemas.microsoft.com/office/powerpoint/2010/main" val="2061158977"/>
      </p:ext>
    </p:extLst>
  </p:cSld>
  <p:clrMapOvr>
    <a:masterClrMapping/>
  </p:clrMapOvr>
  <p:extLst>
    <p:ext uri="{DCECCB84-F9BA-43D5-87BE-67443E8EF086}">
      <p15:sldGuideLst xmlns:p15="http://schemas.microsoft.com/office/powerpoint/2012/main">
        <p15:guide id="1" orient="horz" pos="1139">
          <p15:clr>
            <a:srgbClr val="A4A3A4"/>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el ku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1EE1D-6B8B-4C06-BF97-E40D7D35418D}"/>
              </a:ext>
            </a:extLst>
          </p:cNvPr>
          <p:cNvSpPr>
            <a:spLocks noGrp="1"/>
          </p:cNvSpPr>
          <p:nvPr>
            <p:ph type="title" hasCustomPrompt="1"/>
          </p:nvPr>
        </p:nvSpPr>
        <p:spPr/>
        <p:txBody>
          <a:bodyPr/>
          <a:lstStyle/>
          <a:p>
            <a:r>
              <a:rPr lang="en-US" err="1"/>
              <a:t>Klik</a:t>
            </a:r>
            <a:r>
              <a:rPr lang="en-US"/>
              <a:t> for at </a:t>
            </a:r>
            <a:r>
              <a:rPr lang="en-US" err="1"/>
              <a:t>redigere</a:t>
            </a:r>
            <a:r>
              <a:rPr lang="en-US"/>
              <a:t> </a:t>
            </a:r>
            <a:r>
              <a:rPr lang="en-US" err="1"/>
              <a:t>titel</a:t>
            </a:r>
            <a:endParaRPr lang="en-GB"/>
          </a:p>
        </p:txBody>
      </p:sp>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A0865625-CEFE-4D5B-99E8-2F2FAC565490}"/>
              </a:ext>
            </a:extLst>
          </p:cNvPr>
          <p:cNvSpPr>
            <a:spLocks noGrp="1"/>
          </p:cNvSpPr>
          <p:nvPr>
            <p:ph type="ftr" sz="quarter" idx="11"/>
          </p:nvPr>
        </p:nvSpPr>
        <p:spPr/>
        <p:txBody>
          <a:bodyPr/>
          <a:lstStyle/>
          <a:p>
            <a:r>
              <a:rPr lang="en-GB"/>
              <a:t>Præsentations titel</a:t>
            </a:r>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p>
            <a:fld id="{A23C0BB7-6BAB-41B9-B847-BE177CEDBC97}" type="slidenum">
              <a:rPr lang="en-GB" smtClean="0"/>
              <a:t>‹nr.›</a:t>
            </a:fld>
            <a:endParaRPr lang="en-GB"/>
          </a:p>
        </p:txBody>
      </p:sp>
      <p:sp>
        <p:nvSpPr>
          <p:cNvPr id="9" name="Text Placeholder 7">
            <a:extLst>
              <a:ext uri="{FF2B5EF4-FFF2-40B4-BE49-F238E27FC236}">
                <a16:creationId xmlns:a16="http://schemas.microsoft.com/office/drawing/2014/main" id="{9E2D6E58-B8D7-9355-F6AB-BA86E9F33DE3}"/>
              </a:ext>
            </a:extLst>
          </p:cNvPr>
          <p:cNvSpPr>
            <a:spLocks noGrp="1"/>
          </p:cNvSpPr>
          <p:nvPr>
            <p:ph type="body" sz="quarter" idx="13" hasCustomPrompt="1"/>
          </p:nvPr>
        </p:nvSpPr>
        <p:spPr>
          <a:xfrm>
            <a:off x="442913" y="6211893"/>
            <a:ext cx="11306175" cy="126000"/>
          </a:xfrm>
        </p:spPr>
        <p:txBody>
          <a:bodyPr anchor="b" anchorCtr="0"/>
          <a:lstStyle>
            <a:lvl1pPr marL="0" indent="0">
              <a:buNone/>
              <a:defRPr sz="700">
                <a:solidFill>
                  <a:schemeClr val="bg1">
                    <a:lumMod val="50000"/>
                  </a:schemeClr>
                </a:solidFill>
              </a:defRPr>
            </a:lvl1pPr>
          </a:lstStyle>
          <a:p>
            <a:pPr lvl="0"/>
            <a:r>
              <a:rPr lang="en-US" err="1"/>
              <a:t>Indsæt</a:t>
            </a:r>
            <a:r>
              <a:rPr lang="en-US"/>
              <a:t> Note:</a:t>
            </a:r>
            <a:endParaRPr lang="en-GB"/>
          </a:p>
        </p:txBody>
      </p:sp>
    </p:spTree>
    <p:extLst>
      <p:ext uri="{BB962C8B-B14F-4D97-AF65-F5344CB8AC3E}">
        <p14:creationId xmlns:p14="http://schemas.microsoft.com/office/powerpoint/2010/main" val="3491054496"/>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1139">
          <p15:clr>
            <a:srgbClr val="A4A3A4"/>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om slide">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8A2E4233-9391-4AD9-89C5-00B2492E3AAE}"/>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A0865625-CEFE-4D5B-99E8-2F2FAC565490}"/>
              </a:ext>
            </a:extLst>
          </p:cNvPr>
          <p:cNvSpPr>
            <a:spLocks noGrp="1"/>
          </p:cNvSpPr>
          <p:nvPr>
            <p:ph type="ftr" sz="quarter" idx="11"/>
          </p:nvPr>
        </p:nvSpPr>
        <p:spPr/>
        <p:txBody>
          <a:bodyPr/>
          <a:lstStyle/>
          <a:p>
            <a:r>
              <a:rPr lang="en-GB"/>
              <a:t>Præsentations titel</a:t>
            </a:r>
          </a:p>
        </p:txBody>
      </p:sp>
      <p:sp>
        <p:nvSpPr>
          <p:cNvPr id="7" name="Slide Number Placeholder 6">
            <a:extLst>
              <a:ext uri="{FF2B5EF4-FFF2-40B4-BE49-F238E27FC236}">
                <a16:creationId xmlns:a16="http://schemas.microsoft.com/office/drawing/2014/main" id="{5475DAF2-1219-4A36-A2E1-E984A2431200}"/>
              </a:ext>
            </a:extLst>
          </p:cNvPr>
          <p:cNvSpPr>
            <a:spLocks noGrp="1"/>
          </p:cNvSpPr>
          <p:nvPr>
            <p:ph type="sldNum" sz="quarter" idx="12"/>
          </p:nvPr>
        </p:nvSpPr>
        <p:spPr/>
        <p:txBody>
          <a:bodyPr/>
          <a:lstStyle/>
          <a:p>
            <a:fld id="{A23C0BB7-6BAB-41B9-B847-BE177CEDBC97}" type="slidenum">
              <a:rPr lang="en-GB" smtClean="0"/>
              <a:t>‹nr.›</a:t>
            </a:fld>
            <a:endParaRPr lang="en-GB"/>
          </a:p>
        </p:txBody>
      </p:sp>
    </p:spTree>
    <p:extLst>
      <p:ext uri="{BB962C8B-B14F-4D97-AF65-F5344CB8AC3E}">
        <p14:creationId xmlns:p14="http://schemas.microsoft.com/office/powerpoint/2010/main" val="1105076430"/>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1139">
          <p15:clr>
            <a:srgbClr val="A4A3A4"/>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reakslide med billede – skrå">
    <p:spTree>
      <p:nvGrpSpPr>
        <p:cNvPr id="1" name=""/>
        <p:cNvGrpSpPr/>
        <p:nvPr/>
      </p:nvGrpSpPr>
      <p:grpSpPr>
        <a:xfrm>
          <a:off x="0" y="0"/>
          <a:ext cx="0" cy="0"/>
          <a:chOff x="0" y="0"/>
          <a:chExt cx="0" cy="0"/>
        </a:xfrm>
      </p:grpSpPr>
      <p:sp>
        <p:nvSpPr>
          <p:cNvPr id="6" name="Picture Placeholder 11">
            <a:extLst>
              <a:ext uri="{FF2B5EF4-FFF2-40B4-BE49-F238E27FC236}">
                <a16:creationId xmlns:a16="http://schemas.microsoft.com/office/drawing/2014/main" id="{6E31057E-58BE-CB7C-9D4B-04AFE25C6224}"/>
              </a:ext>
            </a:extLst>
          </p:cNvPr>
          <p:cNvSpPr>
            <a:spLocks noGrp="1"/>
          </p:cNvSpPr>
          <p:nvPr>
            <p:ph type="pic" sz="quarter" idx="13" hasCustomPrompt="1"/>
          </p:nvPr>
        </p:nvSpPr>
        <p:spPr>
          <a:xfrm rot="-180000">
            <a:off x="-2448" y="-3184"/>
            <a:ext cx="12197276" cy="6862227"/>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 name="connsiteX4" fmla="*/ 0 w 12192000"/>
              <a:gd name="connsiteY4" fmla="*/ 0 h 6857999"/>
              <a:gd name="connsiteX0" fmla="*/ 0 w 12192000"/>
              <a:gd name="connsiteY0" fmla="*/ 695 h 6858694"/>
              <a:gd name="connsiteX1" fmla="*/ 166607 w 12192000"/>
              <a:gd name="connsiteY1" fmla="*/ 0 h 6858694"/>
              <a:gd name="connsiteX2" fmla="*/ 12192000 w 12192000"/>
              <a:gd name="connsiteY2" fmla="*/ 695 h 6858694"/>
              <a:gd name="connsiteX3" fmla="*/ 12192000 w 12192000"/>
              <a:gd name="connsiteY3" fmla="*/ 6858694 h 6858694"/>
              <a:gd name="connsiteX4" fmla="*/ 0 w 12192000"/>
              <a:gd name="connsiteY4" fmla="*/ 6858694 h 6858694"/>
              <a:gd name="connsiteX5" fmla="*/ 0 w 12192000"/>
              <a:gd name="connsiteY5" fmla="*/ 695 h 6858694"/>
              <a:gd name="connsiteX0" fmla="*/ 1875 w 12193875"/>
              <a:gd name="connsiteY0" fmla="*/ 695 h 6858694"/>
              <a:gd name="connsiteX1" fmla="*/ 168482 w 12193875"/>
              <a:gd name="connsiteY1" fmla="*/ 0 h 6858694"/>
              <a:gd name="connsiteX2" fmla="*/ 12193875 w 12193875"/>
              <a:gd name="connsiteY2" fmla="*/ 695 h 6858694"/>
              <a:gd name="connsiteX3" fmla="*/ 12193875 w 12193875"/>
              <a:gd name="connsiteY3" fmla="*/ 6858694 h 6858694"/>
              <a:gd name="connsiteX4" fmla="*/ 1875 w 12193875"/>
              <a:gd name="connsiteY4" fmla="*/ 6858694 h 6858694"/>
              <a:gd name="connsiteX5" fmla="*/ 0 w 12193875"/>
              <a:gd name="connsiteY5" fmla="*/ 3260344 h 6858694"/>
              <a:gd name="connsiteX6" fmla="*/ 1875 w 12193875"/>
              <a:gd name="connsiteY6" fmla="*/ 695 h 6858694"/>
              <a:gd name="connsiteX0" fmla="*/ 0 w 12193875"/>
              <a:gd name="connsiteY0" fmla="*/ 3260344 h 6858694"/>
              <a:gd name="connsiteX1" fmla="*/ 168482 w 12193875"/>
              <a:gd name="connsiteY1" fmla="*/ 0 h 6858694"/>
              <a:gd name="connsiteX2" fmla="*/ 12193875 w 12193875"/>
              <a:gd name="connsiteY2" fmla="*/ 695 h 6858694"/>
              <a:gd name="connsiteX3" fmla="*/ 12193875 w 12193875"/>
              <a:gd name="connsiteY3" fmla="*/ 6858694 h 6858694"/>
              <a:gd name="connsiteX4" fmla="*/ 1875 w 12193875"/>
              <a:gd name="connsiteY4" fmla="*/ 6858694 h 6858694"/>
              <a:gd name="connsiteX5" fmla="*/ 0 w 12193875"/>
              <a:gd name="connsiteY5" fmla="*/ 3260344 h 6858694"/>
              <a:gd name="connsiteX0" fmla="*/ 518 w 12194393"/>
              <a:gd name="connsiteY0" fmla="*/ 3260344 h 6858694"/>
              <a:gd name="connsiteX1" fmla="*/ 169000 w 12194393"/>
              <a:gd name="connsiteY1" fmla="*/ 0 h 6858694"/>
              <a:gd name="connsiteX2" fmla="*/ 12194393 w 12194393"/>
              <a:gd name="connsiteY2" fmla="*/ 695 h 6858694"/>
              <a:gd name="connsiteX3" fmla="*/ 12194393 w 12194393"/>
              <a:gd name="connsiteY3" fmla="*/ 6858694 h 6858694"/>
              <a:gd name="connsiteX4" fmla="*/ 2393 w 12194393"/>
              <a:gd name="connsiteY4" fmla="*/ 6858694 h 6858694"/>
              <a:gd name="connsiteX5" fmla="*/ 0 w 12194393"/>
              <a:gd name="connsiteY5" fmla="*/ 6546182 h 6858694"/>
              <a:gd name="connsiteX6" fmla="*/ 518 w 12194393"/>
              <a:gd name="connsiteY6" fmla="*/ 3260344 h 6858694"/>
              <a:gd name="connsiteX0" fmla="*/ 518 w 12194393"/>
              <a:gd name="connsiteY0" fmla="*/ 3260344 h 6859749"/>
              <a:gd name="connsiteX1" fmla="*/ 169000 w 12194393"/>
              <a:gd name="connsiteY1" fmla="*/ 0 h 6859749"/>
              <a:gd name="connsiteX2" fmla="*/ 12194393 w 12194393"/>
              <a:gd name="connsiteY2" fmla="*/ 695 h 6859749"/>
              <a:gd name="connsiteX3" fmla="*/ 12194393 w 12194393"/>
              <a:gd name="connsiteY3" fmla="*/ 6858694 h 6859749"/>
              <a:gd name="connsiteX4" fmla="*/ 5937708 w 12194393"/>
              <a:gd name="connsiteY4" fmla="*/ 6859749 h 6859749"/>
              <a:gd name="connsiteX5" fmla="*/ 2393 w 12194393"/>
              <a:gd name="connsiteY5" fmla="*/ 6858694 h 6859749"/>
              <a:gd name="connsiteX6" fmla="*/ 0 w 12194393"/>
              <a:gd name="connsiteY6" fmla="*/ 6546182 h 6859749"/>
              <a:gd name="connsiteX7" fmla="*/ 518 w 12194393"/>
              <a:gd name="connsiteY7" fmla="*/ 3260344 h 6859749"/>
              <a:gd name="connsiteX0" fmla="*/ 518 w 12194393"/>
              <a:gd name="connsiteY0" fmla="*/ 3260344 h 6859749"/>
              <a:gd name="connsiteX1" fmla="*/ 169000 w 12194393"/>
              <a:gd name="connsiteY1" fmla="*/ 0 h 6859749"/>
              <a:gd name="connsiteX2" fmla="*/ 12194393 w 12194393"/>
              <a:gd name="connsiteY2" fmla="*/ 695 h 6859749"/>
              <a:gd name="connsiteX3" fmla="*/ 12194393 w 12194393"/>
              <a:gd name="connsiteY3" fmla="*/ 6858694 h 6859749"/>
              <a:gd name="connsiteX4" fmla="*/ 5937708 w 12194393"/>
              <a:gd name="connsiteY4" fmla="*/ 6859749 h 6859749"/>
              <a:gd name="connsiteX5" fmla="*/ 0 w 12194393"/>
              <a:gd name="connsiteY5" fmla="*/ 6546182 h 6859749"/>
              <a:gd name="connsiteX6" fmla="*/ 518 w 12194393"/>
              <a:gd name="connsiteY6" fmla="*/ 3260344 h 6859749"/>
              <a:gd name="connsiteX0" fmla="*/ 518 w 12194393"/>
              <a:gd name="connsiteY0" fmla="*/ 3260344 h 6859749"/>
              <a:gd name="connsiteX1" fmla="*/ 169000 w 12194393"/>
              <a:gd name="connsiteY1" fmla="*/ 0 h 6859749"/>
              <a:gd name="connsiteX2" fmla="*/ 12194393 w 12194393"/>
              <a:gd name="connsiteY2" fmla="*/ 695 h 6859749"/>
              <a:gd name="connsiteX3" fmla="*/ 12194393 w 12194393"/>
              <a:gd name="connsiteY3" fmla="*/ 6858694 h 6859749"/>
              <a:gd name="connsiteX4" fmla="*/ 12028035 w 12194393"/>
              <a:gd name="connsiteY4" fmla="*/ 6854636 h 6859749"/>
              <a:gd name="connsiteX5" fmla="*/ 5937708 w 12194393"/>
              <a:gd name="connsiteY5" fmla="*/ 6859749 h 6859749"/>
              <a:gd name="connsiteX6" fmla="*/ 0 w 12194393"/>
              <a:gd name="connsiteY6" fmla="*/ 6546182 h 6859749"/>
              <a:gd name="connsiteX7" fmla="*/ 518 w 12194393"/>
              <a:gd name="connsiteY7" fmla="*/ 3260344 h 6859749"/>
              <a:gd name="connsiteX0" fmla="*/ 518 w 12197276"/>
              <a:gd name="connsiteY0" fmla="*/ 3260344 h 6859749"/>
              <a:gd name="connsiteX1" fmla="*/ 169000 w 12197276"/>
              <a:gd name="connsiteY1" fmla="*/ 0 h 6859749"/>
              <a:gd name="connsiteX2" fmla="*/ 12194393 w 12197276"/>
              <a:gd name="connsiteY2" fmla="*/ 695 h 6859749"/>
              <a:gd name="connsiteX3" fmla="*/ 12197276 w 12197276"/>
              <a:gd name="connsiteY3" fmla="*/ 3625329 h 6859749"/>
              <a:gd name="connsiteX4" fmla="*/ 12194393 w 12197276"/>
              <a:gd name="connsiteY4" fmla="*/ 6858694 h 6859749"/>
              <a:gd name="connsiteX5" fmla="*/ 12028035 w 12197276"/>
              <a:gd name="connsiteY5" fmla="*/ 6854636 h 6859749"/>
              <a:gd name="connsiteX6" fmla="*/ 5937708 w 12197276"/>
              <a:gd name="connsiteY6" fmla="*/ 6859749 h 6859749"/>
              <a:gd name="connsiteX7" fmla="*/ 0 w 12197276"/>
              <a:gd name="connsiteY7" fmla="*/ 6546182 h 6859749"/>
              <a:gd name="connsiteX8" fmla="*/ 518 w 12197276"/>
              <a:gd name="connsiteY8" fmla="*/ 3260344 h 6859749"/>
              <a:gd name="connsiteX0" fmla="*/ 518 w 12197276"/>
              <a:gd name="connsiteY0" fmla="*/ 3260344 h 6859749"/>
              <a:gd name="connsiteX1" fmla="*/ 169000 w 12197276"/>
              <a:gd name="connsiteY1" fmla="*/ 0 h 6859749"/>
              <a:gd name="connsiteX2" fmla="*/ 12194393 w 12197276"/>
              <a:gd name="connsiteY2" fmla="*/ 695 h 6859749"/>
              <a:gd name="connsiteX3" fmla="*/ 12197276 w 12197276"/>
              <a:gd name="connsiteY3" fmla="*/ 3625329 h 6859749"/>
              <a:gd name="connsiteX4" fmla="*/ 12028035 w 12197276"/>
              <a:gd name="connsiteY4" fmla="*/ 6854636 h 6859749"/>
              <a:gd name="connsiteX5" fmla="*/ 5937708 w 12197276"/>
              <a:gd name="connsiteY5" fmla="*/ 6859749 h 6859749"/>
              <a:gd name="connsiteX6" fmla="*/ 0 w 12197276"/>
              <a:gd name="connsiteY6" fmla="*/ 6546182 h 6859749"/>
              <a:gd name="connsiteX7" fmla="*/ 518 w 12197276"/>
              <a:gd name="connsiteY7" fmla="*/ 3260344 h 6859749"/>
              <a:gd name="connsiteX0" fmla="*/ 518 w 12197276"/>
              <a:gd name="connsiteY0" fmla="*/ 3260344 h 6859749"/>
              <a:gd name="connsiteX1" fmla="*/ 169000 w 12197276"/>
              <a:gd name="connsiteY1" fmla="*/ 0 h 6859749"/>
              <a:gd name="connsiteX2" fmla="*/ 12194393 w 12197276"/>
              <a:gd name="connsiteY2" fmla="*/ 695 h 6859749"/>
              <a:gd name="connsiteX3" fmla="*/ 12192279 w 12197276"/>
              <a:gd name="connsiteY3" fmla="*/ 308202 h 6859749"/>
              <a:gd name="connsiteX4" fmla="*/ 12197276 w 12197276"/>
              <a:gd name="connsiteY4" fmla="*/ 3625329 h 6859749"/>
              <a:gd name="connsiteX5" fmla="*/ 12028035 w 12197276"/>
              <a:gd name="connsiteY5" fmla="*/ 6854636 h 6859749"/>
              <a:gd name="connsiteX6" fmla="*/ 5937708 w 12197276"/>
              <a:gd name="connsiteY6" fmla="*/ 6859749 h 6859749"/>
              <a:gd name="connsiteX7" fmla="*/ 0 w 12197276"/>
              <a:gd name="connsiteY7" fmla="*/ 6546182 h 6859749"/>
              <a:gd name="connsiteX8" fmla="*/ 518 w 12197276"/>
              <a:gd name="connsiteY8" fmla="*/ 3260344 h 6859749"/>
              <a:gd name="connsiteX0" fmla="*/ 518 w 12197276"/>
              <a:gd name="connsiteY0" fmla="*/ 3262822 h 6862227"/>
              <a:gd name="connsiteX1" fmla="*/ 169000 w 12197276"/>
              <a:gd name="connsiteY1" fmla="*/ 2478 h 6862227"/>
              <a:gd name="connsiteX2" fmla="*/ 6218652 w 12197276"/>
              <a:gd name="connsiteY2" fmla="*/ 0 h 6862227"/>
              <a:gd name="connsiteX3" fmla="*/ 12194393 w 12197276"/>
              <a:gd name="connsiteY3" fmla="*/ 3173 h 6862227"/>
              <a:gd name="connsiteX4" fmla="*/ 12192279 w 12197276"/>
              <a:gd name="connsiteY4" fmla="*/ 310680 h 6862227"/>
              <a:gd name="connsiteX5" fmla="*/ 12197276 w 12197276"/>
              <a:gd name="connsiteY5" fmla="*/ 3627807 h 6862227"/>
              <a:gd name="connsiteX6" fmla="*/ 12028035 w 12197276"/>
              <a:gd name="connsiteY6" fmla="*/ 6857114 h 6862227"/>
              <a:gd name="connsiteX7" fmla="*/ 5937708 w 12197276"/>
              <a:gd name="connsiteY7" fmla="*/ 6862227 h 6862227"/>
              <a:gd name="connsiteX8" fmla="*/ 0 w 12197276"/>
              <a:gd name="connsiteY8" fmla="*/ 6548660 h 6862227"/>
              <a:gd name="connsiteX9" fmla="*/ 518 w 12197276"/>
              <a:gd name="connsiteY9" fmla="*/ 3262822 h 6862227"/>
              <a:gd name="connsiteX0" fmla="*/ 518 w 12197276"/>
              <a:gd name="connsiteY0" fmla="*/ 3262822 h 6862227"/>
              <a:gd name="connsiteX1" fmla="*/ 169000 w 12197276"/>
              <a:gd name="connsiteY1" fmla="*/ 2478 h 6862227"/>
              <a:gd name="connsiteX2" fmla="*/ 6218652 w 12197276"/>
              <a:gd name="connsiteY2" fmla="*/ 0 h 6862227"/>
              <a:gd name="connsiteX3" fmla="*/ 12192279 w 12197276"/>
              <a:gd name="connsiteY3" fmla="*/ 310680 h 6862227"/>
              <a:gd name="connsiteX4" fmla="*/ 12197276 w 12197276"/>
              <a:gd name="connsiteY4" fmla="*/ 3627807 h 6862227"/>
              <a:gd name="connsiteX5" fmla="*/ 12028035 w 12197276"/>
              <a:gd name="connsiteY5" fmla="*/ 6857114 h 6862227"/>
              <a:gd name="connsiteX6" fmla="*/ 5937708 w 12197276"/>
              <a:gd name="connsiteY6" fmla="*/ 6862227 h 6862227"/>
              <a:gd name="connsiteX7" fmla="*/ 0 w 12197276"/>
              <a:gd name="connsiteY7" fmla="*/ 6548660 h 6862227"/>
              <a:gd name="connsiteX8" fmla="*/ 518 w 12197276"/>
              <a:gd name="connsiteY8" fmla="*/ 3262822 h 686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7276" h="6862227">
                <a:moveTo>
                  <a:pt x="518" y="3262822"/>
                </a:moveTo>
                <a:lnTo>
                  <a:pt x="169000" y="2478"/>
                </a:lnTo>
                <a:lnTo>
                  <a:pt x="6218652" y="0"/>
                </a:lnTo>
                <a:lnTo>
                  <a:pt x="12192279" y="310680"/>
                </a:lnTo>
                <a:cubicBezTo>
                  <a:pt x="12193945" y="1416389"/>
                  <a:pt x="12195610" y="2522098"/>
                  <a:pt x="12197276" y="3627807"/>
                </a:cubicBezTo>
                <a:lnTo>
                  <a:pt x="12028035" y="6857114"/>
                </a:lnTo>
                <a:lnTo>
                  <a:pt x="5937708" y="6862227"/>
                </a:lnTo>
                <a:lnTo>
                  <a:pt x="0" y="6548660"/>
                </a:lnTo>
                <a:cubicBezTo>
                  <a:pt x="173" y="5453381"/>
                  <a:pt x="345" y="4358101"/>
                  <a:pt x="518" y="3262822"/>
                </a:cubicBezTo>
                <a:close/>
              </a:path>
            </a:pathLst>
          </a:custGeom>
          <a:solidFill>
            <a:srgbClr val="D9D9D9"/>
          </a:solidFill>
        </p:spPr>
        <p:txBody>
          <a:bodyPr tIns="108000"/>
          <a:lstStyle>
            <a:lvl1pPr marL="0" indent="0" algn="ctr">
              <a:buNone/>
              <a:defRPr/>
            </a:lvl1pPr>
          </a:lstStyle>
          <a:p>
            <a:r>
              <a:rPr lang="en-GB" err="1"/>
              <a:t>Indsæt</a:t>
            </a:r>
            <a:r>
              <a:rPr lang="en-GB"/>
              <a:t> </a:t>
            </a:r>
            <a:r>
              <a:rPr lang="en-GB" err="1"/>
              <a:t>billede</a:t>
            </a:r>
            <a:endParaRPr lang="en-GB"/>
          </a:p>
        </p:txBody>
      </p:sp>
      <p:sp>
        <p:nvSpPr>
          <p:cNvPr id="2" name="Title 1">
            <a:extLst>
              <a:ext uri="{FF2B5EF4-FFF2-40B4-BE49-F238E27FC236}">
                <a16:creationId xmlns:a16="http://schemas.microsoft.com/office/drawing/2014/main" id="{F814642C-660A-4F02-A36E-FA7974323FBE}"/>
              </a:ext>
            </a:extLst>
          </p:cNvPr>
          <p:cNvSpPr>
            <a:spLocks noGrp="1"/>
          </p:cNvSpPr>
          <p:nvPr>
            <p:ph type="ctrTitle" hasCustomPrompt="1"/>
          </p:nvPr>
        </p:nvSpPr>
        <p:spPr>
          <a:xfrm>
            <a:off x="1807674" y="2440104"/>
            <a:ext cx="8244000" cy="1977793"/>
          </a:xfrm>
        </p:spPr>
        <p:txBody>
          <a:bodyPr anchor="ctr" anchorCtr="0"/>
          <a:lstStyle>
            <a:lvl1pPr algn="ctr">
              <a:lnSpc>
                <a:spcPct val="100000"/>
              </a:lnSpc>
              <a:defRPr sz="4100" cap="all" baseline="0">
                <a:solidFill>
                  <a:schemeClr val="bg1"/>
                </a:solidFill>
              </a:defRPr>
            </a:lvl1pPr>
          </a:lstStyle>
          <a:p>
            <a:r>
              <a:rPr lang="en-US" err="1"/>
              <a:t>Klik</a:t>
            </a:r>
            <a:r>
              <a:rPr lang="en-US"/>
              <a:t> for at </a:t>
            </a:r>
            <a:r>
              <a:rPr lang="en-US" err="1"/>
              <a:t>redigere</a:t>
            </a:r>
            <a:r>
              <a:rPr lang="en-US"/>
              <a:t> </a:t>
            </a:r>
            <a:br>
              <a:rPr lang="en-US"/>
            </a:br>
            <a:r>
              <a:rPr lang="en-US"/>
              <a:t>Break slide </a:t>
            </a:r>
            <a:r>
              <a:rPr lang="en-US" err="1"/>
              <a:t>titel</a:t>
            </a:r>
            <a:endParaRPr lang="en-GB"/>
          </a:p>
        </p:txBody>
      </p:sp>
      <p:sp>
        <p:nvSpPr>
          <p:cNvPr id="3" name="Subtitle 2">
            <a:extLst>
              <a:ext uri="{FF2B5EF4-FFF2-40B4-BE49-F238E27FC236}">
                <a16:creationId xmlns:a16="http://schemas.microsoft.com/office/drawing/2014/main" id="{7C4786A4-E7ED-49F1-B1EE-E8276E2DE55B}"/>
              </a:ext>
            </a:extLst>
          </p:cNvPr>
          <p:cNvSpPr>
            <a:spLocks noGrp="1"/>
          </p:cNvSpPr>
          <p:nvPr>
            <p:ph type="subTitle" idx="1" hasCustomPrompt="1"/>
          </p:nvPr>
        </p:nvSpPr>
        <p:spPr>
          <a:xfrm>
            <a:off x="3665721" y="4417897"/>
            <a:ext cx="4837112" cy="622300"/>
          </a:xfrm>
        </p:spPr>
        <p:txBody>
          <a:bodyPr anchor="t" anchorCtr="0"/>
          <a:lstStyle>
            <a:lvl1pPr marL="0" indent="0" algn="ctr">
              <a:spcBef>
                <a:spcPts val="1200"/>
              </a:spcBef>
              <a:buNone/>
              <a:defRPr sz="1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tekst</a:t>
            </a:r>
          </a:p>
        </p:txBody>
      </p:sp>
      <p:sp>
        <p:nvSpPr>
          <p:cNvPr id="7" name="TextBox 6">
            <a:extLst>
              <a:ext uri="{FF2B5EF4-FFF2-40B4-BE49-F238E27FC236}">
                <a16:creationId xmlns:a16="http://schemas.microsoft.com/office/drawing/2014/main" id="{F6D9AFBA-7B78-873F-46D4-8DB290C8EC3C}"/>
              </a:ext>
            </a:extLst>
          </p:cNvPr>
          <p:cNvSpPr txBox="1"/>
          <p:nvPr userDrawn="1"/>
        </p:nvSpPr>
        <p:spPr>
          <a:xfrm>
            <a:off x="4332287" y="-781533"/>
            <a:ext cx="3527425" cy="601789"/>
          </a:xfrm>
          <a:prstGeom prst="rect">
            <a:avLst/>
          </a:prstGeom>
          <a:noFill/>
        </p:spPr>
        <p:txBody>
          <a:bodyPr wrap="square" lIns="0" tIns="0" rIns="0" bIns="0" rtlCol="0" anchor="b" anchorCtr="0">
            <a:noAutofit/>
          </a:bodyPr>
          <a:lstStyle/>
          <a:p>
            <a:pPr marL="0" indent="0" algn="ctr">
              <a:lnSpc>
                <a:spcPct val="110000"/>
              </a:lnSpc>
              <a:spcBef>
                <a:spcPts val="1200"/>
              </a:spcBef>
              <a:buSzPct val="80000"/>
              <a:buFont typeface="Arial" panose="020B0604020202020204" pitchFamily="34" charset="0"/>
              <a:buNone/>
            </a:pPr>
            <a:r>
              <a:rPr lang="en-US" sz="1000" err="1">
                <a:solidFill>
                  <a:schemeClr val="accent2"/>
                </a:solidFill>
              </a:rPr>
              <a:t>Indsæt</a:t>
            </a:r>
            <a:r>
              <a:rPr lang="en-US" sz="1000">
                <a:solidFill>
                  <a:schemeClr val="accent2"/>
                </a:solidFill>
              </a:rPr>
              <a:t> billed </a:t>
            </a:r>
            <a:r>
              <a:rPr lang="en-US" sz="1000" err="1">
                <a:solidFill>
                  <a:schemeClr val="accent2"/>
                </a:solidFill>
              </a:rPr>
              <a:t>ved</a:t>
            </a:r>
            <a:r>
              <a:rPr lang="en-US" sz="1000">
                <a:solidFill>
                  <a:schemeClr val="accent2"/>
                </a:solidFill>
              </a:rPr>
              <a:t> at </a:t>
            </a:r>
            <a:r>
              <a:rPr lang="en-US" sz="1000" err="1">
                <a:solidFill>
                  <a:schemeClr val="accent2"/>
                </a:solidFill>
              </a:rPr>
              <a:t>klikke</a:t>
            </a:r>
            <a:r>
              <a:rPr lang="en-US" sz="1000">
                <a:solidFill>
                  <a:schemeClr val="accent2"/>
                </a:solidFill>
              </a:rPr>
              <a:t> </a:t>
            </a:r>
            <a:r>
              <a:rPr lang="en-US" sz="1000" err="1">
                <a:solidFill>
                  <a:schemeClr val="accent2"/>
                </a:solidFill>
              </a:rPr>
              <a:t>på</a:t>
            </a:r>
            <a:r>
              <a:rPr lang="en-US" sz="1000">
                <a:solidFill>
                  <a:schemeClr val="accent2"/>
                </a:solidFill>
              </a:rPr>
              <a:t> det </a:t>
            </a:r>
            <a:r>
              <a:rPr lang="en-US" sz="1000" err="1">
                <a:solidFill>
                  <a:schemeClr val="accent2"/>
                </a:solidFill>
              </a:rPr>
              <a:t>grå</a:t>
            </a:r>
            <a:r>
              <a:rPr lang="en-US" sz="1000">
                <a:solidFill>
                  <a:schemeClr val="accent2"/>
                </a:solidFill>
              </a:rPr>
              <a:t> felt. </a:t>
            </a:r>
            <a:br>
              <a:rPr lang="en-US" sz="1000">
                <a:solidFill>
                  <a:schemeClr val="accent2"/>
                </a:solidFill>
              </a:rPr>
            </a:br>
            <a:r>
              <a:rPr lang="en-US" sz="1000" err="1">
                <a:solidFill>
                  <a:schemeClr val="accent2"/>
                </a:solidFill>
              </a:rPr>
              <a:t>Vælge</a:t>
            </a:r>
            <a:r>
              <a:rPr lang="en-US" sz="1000">
                <a:solidFill>
                  <a:schemeClr val="accent2"/>
                </a:solidFill>
              </a:rPr>
              <a:t> </a:t>
            </a:r>
            <a:r>
              <a:rPr lang="en-US" sz="1000" err="1">
                <a:solidFill>
                  <a:schemeClr val="accent2"/>
                </a:solidFill>
              </a:rPr>
              <a:t>menuen</a:t>
            </a:r>
            <a:r>
              <a:rPr lang="en-US" sz="1000">
                <a:solidFill>
                  <a:schemeClr val="accent2"/>
                </a:solidFill>
              </a:rPr>
              <a:t> </a:t>
            </a:r>
            <a:r>
              <a:rPr lang="en-US" sz="1000" err="1">
                <a:solidFill>
                  <a:schemeClr val="accent2"/>
                </a:solidFill>
              </a:rPr>
              <a:t>Indsæt</a:t>
            </a:r>
            <a:r>
              <a:rPr lang="en-US" sz="1000">
                <a:solidFill>
                  <a:schemeClr val="accent2"/>
                </a:solidFill>
              </a:rPr>
              <a:t> &gt; billed </a:t>
            </a:r>
            <a:r>
              <a:rPr lang="en-US" sz="1000" err="1">
                <a:solidFill>
                  <a:schemeClr val="accent2"/>
                </a:solidFill>
              </a:rPr>
              <a:t>og</a:t>
            </a:r>
            <a:r>
              <a:rPr lang="en-US" sz="1000">
                <a:solidFill>
                  <a:schemeClr val="accent2"/>
                </a:solidFill>
              </a:rPr>
              <a:t> browse </a:t>
            </a:r>
            <a:r>
              <a:rPr lang="en-US" sz="1000" err="1">
                <a:solidFill>
                  <a:schemeClr val="accent2"/>
                </a:solidFill>
              </a:rPr>
              <a:t>til</a:t>
            </a:r>
            <a:r>
              <a:rPr lang="en-US" sz="1000">
                <a:solidFill>
                  <a:schemeClr val="accent2"/>
                </a:solidFill>
              </a:rPr>
              <a:t> </a:t>
            </a:r>
            <a:r>
              <a:rPr lang="en-US" sz="1000" err="1">
                <a:solidFill>
                  <a:schemeClr val="accent2"/>
                </a:solidFill>
              </a:rPr>
              <a:t>billedet</a:t>
            </a:r>
            <a:endParaRPr lang="en-US" sz="1000">
              <a:solidFill>
                <a:schemeClr val="accent2"/>
              </a:solidFill>
            </a:endParaRPr>
          </a:p>
        </p:txBody>
      </p:sp>
    </p:spTree>
    <p:extLst>
      <p:ext uri="{BB962C8B-B14F-4D97-AF65-F5344CB8AC3E}">
        <p14:creationId xmlns:p14="http://schemas.microsoft.com/office/powerpoint/2010/main" val="2088280169"/>
      </p:ext>
    </p:extLst>
  </p:cSld>
  <p:clrMapOvr>
    <a:masterClrMapping/>
  </p:clrMapOvr>
  <p:extLst>
    <p:ext uri="{DCECCB84-F9BA-43D5-87BE-67443E8EF086}">
      <p15:sldGuideLst xmlns:p15="http://schemas.microsoft.com/office/powerpoint/2012/main">
        <p15:guide id="1" pos="415">
          <p15:clr>
            <a:srgbClr val="A4A3A4"/>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reakslide med billede – lige">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298771D2-C644-71F3-BC75-7DEE755F1174}"/>
              </a:ext>
            </a:extLst>
          </p:cNvPr>
          <p:cNvSpPr>
            <a:spLocks noGrp="1"/>
          </p:cNvSpPr>
          <p:nvPr>
            <p:ph type="pic" sz="quarter" idx="14" hasCustomPrompt="1"/>
          </p:nvPr>
        </p:nvSpPr>
        <p:spPr>
          <a:xfrm>
            <a:off x="0" y="0"/>
            <a:ext cx="12192000" cy="6858000"/>
          </a:xfrm>
          <a:solidFill>
            <a:schemeClr val="bg1">
              <a:lumMod val="85000"/>
            </a:schemeClr>
          </a:solidFill>
        </p:spPr>
        <p:txBody>
          <a:bodyPr tIns="72000"/>
          <a:lstStyle>
            <a:lvl1pPr marL="0" indent="0" algn="ctr">
              <a:buNone/>
              <a:defRPr/>
            </a:lvl1pPr>
          </a:lstStyle>
          <a:p>
            <a:r>
              <a:rPr lang="en-GB" err="1"/>
              <a:t>Indsæt</a:t>
            </a:r>
            <a:r>
              <a:rPr lang="en-GB"/>
              <a:t> </a:t>
            </a:r>
            <a:r>
              <a:rPr lang="en-GB" err="1"/>
              <a:t>billede</a:t>
            </a:r>
            <a:endParaRPr lang="en-GB"/>
          </a:p>
        </p:txBody>
      </p:sp>
      <p:sp>
        <p:nvSpPr>
          <p:cNvPr id="2" name="Title 1">
            <a:extLst>
              <a:ext uri="{FF2B5EF4-FFF2-40B4-BE49-F238E27FC236}">
                <a16:creationId xmlns:a16="http://schemas.microsoft.com/office/drawing/2014/main" id="{F814642C-660A-4F02-A36E-FA7974323FBE}"/>
              </a:ext>
            </a:extLst>
          </p:cNvPr>
          <p:cNvSpPr>
            <a:spLocks noGrp="1"/>
          </p:cNvSpPr>
          <p:nvPr>
            <p:ph type="ctrTitle" hasCustomPrompt="1"/>
          </p:nvPr>
        </p:nvSpPr>
        <p:spPr>
          <a:xfrm>
            <a:off x="1807674" y="2440104"/>
            <a:ext cx="8244000" cy="1977793"/>
          </a:xfrm>
        </p:spPr>
        <p:txBody>
          <a:bodyPr anchor="ctr" anchorCtr="0"/>
          <a:lstStyle>
            <a:lvl1pPr algn="ctr">
              <a:lnSpc>
                <a:spcPct val="100000"/>
              </a:lnSpc>
              <a:defRPr sz="4100" cap="all" baseline="0">
                <a:solidFill>
                  <a:schemeClr val="bg1"/>
                </a:solidFill>
              </a:defRPr>
            </a:lvl1pPr>
          </a:lstStyle>
          <a:p>
            <a:r>
              <a:rPr lang="en-US" err="1"/>
              <a:t>Klik</a:t>
            </a:r>
            <a:r>
              <a:rPr lang="en-US"/>
              <a:t> for at </a:t>
            </a:r>
            <a:r>
              <a:rPr lang="en-US" err="1"/>
              <a:t>redigere</a:t>
            </a:r>
            <a:r>
              <a:rPr lang="en-US"/>
              <a:t> </a:t>
            </a:r>
            <a:br>
              <a:rPr lang="en-US"/>
            </a:br>
            <a:r>
              <a:rPr lang="en-US"/>
              <a:t>Break slide </a:t>
            </a:r>
            <a:r>
              <a:rPr lang="en-US" err="1"/>
              <a:t>titel</a:t>
            </a:r>
            <a:endParaRPr lang="en-GB"/>
          </a:p>
        </p:txBody>
      </p:sp>
      <p:sp>
        <p:nvSpPr>
          <p:cNvPr id="3" name="Subtitle 2">
            <a:extLst>
              <a:ext uri="{FF2B5EF4-FFF2-40B4-BE49-F238E27FC236}">
                <a16:creationId xmlns:a16="http://schemas.microsoft.com/office/drawing/2014/main" id="{7C4786A4-E7ED-49F1-B1EE-E8276E2DE55B}"/>
              </a:ext>
            </a:extLst>
          </p:cNvPr>
          <p:cNvSpPr>
            <a:spLocks noGrp="1"/>
          </p:cNvSpPr>
          <p:nvPr>
            <p:ph type="subTitle" idx="1" hasCustomPrompt="1"/>
          </p:nvPr>
        </p:nvSpPr>
        <p:spPr>
          <a:xfrm>
            <a:off x="3665721" y="4417897"/>
            <a:ext cx="4837112" cy="622300"/>
          </a:xfrm>
        </p:spPr>
        <p:txBody>
          <a:bodyPr anchor="t" anchorCtr="0"/>
          <a:lstStyle>
            <a:lvl1pPr marL="0" indent="0" algn="ctr">
              <a:spcBef>
                <a:spcPts val="1200"/>
              </a:spcBef>
              <a:buNone/>
              <a:defRPr sz="1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tekst</a:t>
            </a:r>
          </a:p>
        </p:txBody>
      </p:sp>
      <p:sp>
        <p:nvSpPr>
          <p:cNvPr id="6" name="TextBox 5">
            <a:extLst>
              <a:ext uri="{FF2B5EF4-FFF2-40B4-BE49-F238E27FC236}">
                <a16:creationId xmlns:a16="http://schemas.microsoft.com/office/drawing/2014/main" id="{F023A4C3-858D-210B-FC14-092709C2FCBF}"/>
              </a:ext>
            </a:extLst>
          </p:cNvPr>
          <p:cNvSpPr txBox="1"/>
          <p:nvPr userDrawn="1"/>
        </p:nvSpPr>
        <p:spPr>
          <a:xfrm>
            <a:off x="4332287" y="-781533"/>
            <a:ext cx="3527425" cy="601789"/>
          </a:xfrm>
          <a:prstGeom prst="rect">
            <a:avLst/>
          </a:prstGeom>
          <a:noFill/>
        </p:spPr>
        <p:txBody>
          <a:bodyPr wrap="square" lIns="0" tIns="0" rIns="0" bIns="0" rtlCol="0" anchor="b" anchorCtr="0">
            <a:noAutofit/>
          </a:bodyPr>
          <a:lstStyle/>
          <a:p>
            <a:pPr marL="0" indent="0" algn="ctr">
              <a:lnSpc>
                <a:spcPct val="110000"/>
              </a:lnSpc>
              <a:spcBef>
                <a:spcPts val="1200"/>
              </a:spcBef>
              <a:buSzPct val="80000"/>
              <a:buFont typeface="Arial" panose="020B0604020202020204" pitchFamily="34" charset="0"/>
              <a:buNone/>
            </a:pPr>
            <a:r>
              <a:rPr lang="en-US" sz="1000" err="1">
                <a:solidFill>
                  <a:schemeClr val="accent2"/>
                </a:solidFill>
              </a:rPr>
              <a:t>Indsæt</a:t>
            </a:r>
            <a:r>
              <a:rPr lang="en-US" sz="1000">
                <a:solidFill>
                  <a:schemeClr val="accent2"/>
                </a:solidFill>
              </a:rPr>
              <a:t> billed </a:t>
            </a:r>
            <a:r>
              <a:rPr lang="en-US" sz="1000" err="1">
                <a:solidFill>
                  <a:schemeClr val="accent2"/>
                </a:solidFill>
              </a:rPr>
              <a:t>ved</a:t>
            </a:r>
            <a:r>
              <a:rPr lang="en-US" sz="1000">
                <a:solidFill>
                  <a:schemeClr val="accent2"/>
                </a:solidFill>
              </a:rPr>
              <a:t> at </a:t>
            </a:r>
            <a:r>
              <a:rPr lang="en-US" sz="1000" err="1">
                <a:solidFill>
                  <a:schemeClr val="accent2"/>
                </a:solidFill>
              </a:rPr>
              <a:t>klikke</a:t>
            </a:r>
            <a:r>
              <a:rPr lang="en-US" sz="1000">
                <a:solidFill>
                  <a:schemeClr val="accent2"/>
                </a:solidFill>
              </a:rPr>
              <a:t> </a:t>
            </a:r>
            <a:r>
              <a:rPr lang="en-US" sz="1000" err="1">
                <a:solidFill>
                  <a:schemeClr val="accent2"/>
                </a:solidFill>
              </a:rPr>
              <a:t>på</a:t>
            </a:r>
            <a:r>
              <a:rPr lang="en-US" sz="1000">
                <a:solidFill>
                  <a:schemeClr val="accent2"/>
                </a:solidFill>
              </a:rPr>
              <a:t> det </a:t>
            </a:r>
            <a:r>
              <a:rPr lang="en-US" sz="1000" err="1">
                <a:solidFill>
                  <a:schemeClr val="accent2"/>
                </a:solidFill>
              </a:rPr>
              <a:t>grå</a:t>
            </a:r>
            <a:r>
              <a:rPr lang="en-US" sz="1000">
                <a:solidFill>
                  <a:schemeClr val="accent2"/>
                </a:solidFill>
              </a:rPr>
              <a:t> felt. </a:t>
            </a:r>
            <a:br>
              <a:rPr lang="en-US" sz="1000">
                <a:solidFill>
                  <a:schemeClr val="accent2"/>
                </a:solidFill>
              </a:rPr>
            </a:br>
            <a:r>
              <a:rPr lang="en-US" sz="1000" err="1">
                <a:solidFill>
                  <a:schemeClr val="accent2"/>
                </a:solidFill>
              </a:rPr>
              <a:t>Vælge</a:t>
            </a:r>
            <a:r>
              <a:rPr lang="en-US" sz="1000">
                <a:solidFill>
                  <a:schemeClr val="accent2"/>
                </a:solidFill>
              </a:rPr>
              <a:t> </a:t>
            </a:r>
            <a:r>
              <a:rPr lang="en-US" sz="1000" err="1">
                <a:solidFill>
                  <a:schemeClr val="accent2"/>
                </a:solidFill>
              </a:rPr>
              <a:t>menuen</a:t>
            </a:r>
            <a:r>
              <a:rPr lang="en-US" sz="1000">
                <a:solidFill>
                  <a:schemeClr val="accent2"/>
                </a:solidFill>
              </a:rPr>
              <a:t> </a:t>
            </a:r>
            <a:r>
              <a:rPr lang="en-US" sz="1000" err="1">
                <a:solidFill>
                  <a:schemeClr val="accent2"/>
                </a:solidFill>
              </a:rPr>
              <a:t>Indsæt</a:t>
            </a:r>
            <a:r>
              <a:rPr lang="en-US" sz="1000">
                <a:solidFill>
                  <a:schemeClr val="accent2"/>
                </a:solidFill>
              </a:rPr>
              <a:t> &gt; billed </a:t>
            </a:r>
            <a:r>
              <a:rPr lang="en-US" sz="1000" err="1">
                <a:solidFill>
                  <a:schemeClr val="accent2"/>
                </a:solidFill>
              </a:rPr>
              <a:t>og</a:t>
            </a:r>
            <a:r>
              <a:rPr lang="en-US" sz="1000">
                <a:solidFill>
                  <a:schemeClr val="accent2"/>
                </a:solidFill>
              </a:rPr>
              <a:t> browse </a:t>
            </a:r>
            <a:r>
              <a:rPr lang="en-US" sz="1000" err="1">
                <a:solidFill>
                  <a:schemeClr val="accent2"/>
                </a:solidFill>
              </a:rPr>
              <a:t>til</a:t>
            </a:r>
            <a:r>
              <a:rPr lang="en-US" sz="1000">
                <a:solidFill>
                  <a:schemeClr val="accent2"/>
                </a:solidFill>
              </a:rPr>
              <a:t> </a:t>
            </a:r>
            <a:r>
              <a:rPr lang="en-US" sz="1000" err="1">
                <a:solidFill>
                  <a:schemeClr val="accent2"/>
                </a:solidFill>
              </a:rPr>
              <a:t>billedet</a:t>
            </a:r>
            <a:endParaRPr lang="en-US" sz="1000">
              <a:solidFill>
                <a:schemeClr val="accent2"/>
              </a:solidFill>
            </a:endParaRPr>
          </a:p>
        </p:txBody>
      </p:sp>
    </p:spTree>
    <p:extLst>
      <p:ext uri="{BB962C8B-B14F-4D97-AF65-F5344CB8AC3E}">
        <p14:creationId xmlns:p14="http://schemas.microsoft.com/office/powerpoint/2010/main" val="3629561100"/>
      </p:ext>
    </p:extLst>
  </p:cSld>
  <p:clrMapOvr>
    <a:masterClrMapping/>
  </p:clrMapOvr>
  <p:extLst>
    <p:ext uri="{DCECCB84-F9BA-43D5-87BE-67443E8EF086}">
      <p15:sldGuideLst xmlns:p15="http://schemas.microsoft.com/office/powerpoint/2012/main">
        <p15:guide id="1" pos="415">
          <p15:clr>
            <a:srgbClr val="A4A3A4"/>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Breakslide - farve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AA7ADDD-2244-F02A-CFFD-05585491F684}"/>
              </a:ext>
            </a:extLst>
          </p:cNvPr>
          <p:cNvSpPr>
            <a:spLocks noGrp="1"/>
          </p:cNvSpPr>
          <p:nvPr>
            <p:ph type="body" sz="quarter" idx="10" hasCustomPrompt="1"/>
          </p:nvPr>
        </p:nvSpPr>
        <p:spPr>
          <a:xfrm>
            <a:off x="-4333" y="-4335"/>
            <a:ext cx="12201604" cy="6860167"/>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307689 h 6858000"/>
              <a:gd name="connsiteX5" fmla="*/ 0 w 12192000"/>
              <a:gd name="connsiteY5" fmla="*/ 0 h 6858000"/>
              <a:gd name="connsiteX0" fmla="*/ 0 w 12192000"/>
              <a:gd name="connsiteY0" fmla="*/ 4334 h 6862334"/>
              <a:gd name="connsiteX1" fmla="*/ 6067109 w 12192000"/>
              <a:gd name="connsiteY1" fmla="*/ 0 h 6862334"/>
              <a:gd name="connsiteX2" fmla="*/ 12192000 w 12192000"/>
              <a:gd name="connsiteY2" fmla="*/ 4334 h 6862334"/>
              <a:gd name="connsiteX3" fmla="*/ 12192000 w 12192000"/>
              <a:gd name="connsiteY3" fmla="*/ 6862334 h 6862334"/>
              <a:gd name="connsiteX4" fmla="*/ 0 w 12192000"/>
              <a:gd name="connsiteY4" fmla="*/ 6862334 h 6862334"/>
              <a:gd name="connsiteX5" fmla="*/ 0 w 12192000"/>
              <a:gd name="connsiteY5" fmla="*/ 312023 h 6862334"/>
              <a:gd name="connsiteX6" fmla="*/ 0 w 12192000"/>
              <a:gd name="connsiteY6" fmla="*/ 4334 h 6862334"/>
              <a:gd name="connsiteX0" fmla="*/ 0 w 12192000"/>
              <a:gd name="connsiteY0" fmla="*/ 312023 h 6862334"/>
              <a:gd name="connsiteX1" fmla="*/ 6067109 w 12192000"/>
              <a:gd name="connsiteY1" fmla="*/ 0 h 6862334"/>
              <a:gd name="connsiteX2" fmla="*/ 12192000 w 12192000"/>
              <a:gd name="connsiteY2" fmla="*/ 4334 h 6862334"/>
              <a:gd name="connsiteX3" fmla="*/ 12192000 w 12192000"/>
              <a:gd name="connsiteY3" fmla="*/ 6862334 h 6862334"/>
              <a:gd name="connsiteX4" fmla="*/ 0 w 12192000"/>
              <a:gd name="connsiteY4" fmla="*/ 6862334 h 6862334"/>
              <a:gd name="connsiteX5" fmla="*/ 0 w 12192000"/>
              <a:gd name="connsiteY5" fmla="*/ 312023 h 6862334"/>
              <a:gd name="connsiteX0" fmla="*/ 0 w 12192000"/>
              <a:gd name="connsiteY0" fmla="*/ 312023 h 6862334"/>
              <a:gd name="connsiteX1" fmla="*/ 6067109 w 12192000"/>
              <a:gd name="connsiteY1" fmla="*/ 0 h 6862334"/>
              <a:gd name="connsiteX2" fmla="*/ 12025877 w 12192000"/>
              <a:gd name="connsiteY2" fmla="*/ 0 h 6862334"/>
              <a:gd name="connsiteX3" fmla="*/ 12192000 w 12192000"/>
              <a:gd name="connsiteY3" fmla="*/ 4334 h 6862334"/>
              <a:gd name="connsiteX4" fmla="*/ 12192000 w 12192000"/>
              <a:gd name="connsiteY4" fmla="*/ 6862334 h 6862334"/>
              <a:gd name="connsiteX5" fmla="*/ 0 w 12192000"/>
              <a:gd name="connsiteY5" fmla="*/ 6862334 h 6862334"/>
              <a:gd name="connsiteX6" fmla="*/ 0 w 12192000"/>
              <a:gd name="connsiteY6" fmla="*/ 312023 h 6862334"/>
              <a:gd name="connsiteX0" fmla="*/ 0 w 12194889"/>
              <a:gd name="connsiteY0" fmla="*/ 312023 h 6862334"/>
              <a:gd name="connsiteX1" fmla="*/ 6067109 w 12194889"/>
              <a:gd name="connsiteY1" fmla="*/ 0 h 6862334"/>
              <a:gd name="connsiteX2" fmla="*/ 12025877 w 12194889"/>
              <a:gd name="connsiteY2" fmla="*/ 0 h 6862334"/>
              <a:gd name="connsiteX3" fmla="*/ 12192000 w 12194889"/>
              <a:gd name="connsiteY3" fmla="*/ 4334 h 6862334"/>
              <a:gd name="connsiteX4" fmla="*/ 12194889 w 12194889"/>
              <a:gd name="connsiteY4" fmla="*/ 3202567 h 6862334"/>
              <a:gd name="connsiteX5" fmla="*/ 12192000 w 12194889"/>
              <a:gd name="connsiteY5" fmla="*/ 6862334 h 6862334"/>
              <a:gd name="connsiteX6" fmla="*/ 0 w 12194889"/>
              <a:gd name="connsiteY6" fmla="*/ 6862334 h 6862334"/>
              <a:gd name="connsiteX7" fmla="*/ 0 w 12194889"/>
              <a:gd name="connsiteY7" fmla="*/ 312023 h 6862334"/>
              <a:gd name="connsiteX0" fmla="*/ 0 w 12194889"/>
              <a:gd name="connsiteY0" fmla="*/ 312023 h 6862334"/>
              <a:gd name="connsiteX1" fmla="*/ 6067109 w 12194889"/>
              <a:gd name="connsiteY1" fmla="*/ 0 h 6862334"/>
              <a:gd name="connsiteX2" fmla="*/ 12025877 w 12194889"/>
              <a:gd name="connsiteY2" fmla="*/ 0 h 6862334"/>
              <a:gd name="connsiteX3" fmla="*/ 12194889 w 12194889"/>
              <a:gd name="connsiteY3" fmla="*/ 3202567 h 6862334"/>
              <a:gd name="connsiteX4" fmla="*/ 12192000 w 12194889"/>
              <a:gd name="connsiteY4" fmla="*/ 6862334 h 6862334"/>
              <a:gd name="connsiteX5" fmla="*/ 0 w 12194889"/>
              <a:gd name="connsiteY5" fmla="*/ 6862334 h 6862334"/>
              <a:gd name="connsiteX6" fmla="*/ 0 w 12194889"/>
              <a:gd name="connsiteY6" fmla="*/ 312023 h 6862334"/>
              <a:gd name="connsiteX0" fmla="*/ 0 w 12194889"/>
              <a:gd name="connsiteY0" fmla="*/ 312023 h 6862334"/>
              <a:gd name="connsiteX1" fmla="*/ 6067109 w 12194889"/>
              <a:gd name="connsiteY1" fmla="*/ 0 h 6862334"/>
              <a:gd name="connsiteX2" fmla="*/ 12025877 w 12194889"/>
              <a:gd name="connsiteY2" fmla="*/ 0 h 6862334"/>
              <a:gd name="connsiteX3" fmla="*/ 12194889 w 12194889"/>
              <a:gd name="connsiteY3" fmla="*/ 3202567 h 6862334"/>
              <a:gd name="connsiteX4" fmla="*/ 12190555 w 12194889"/>
              <a:gd name="connsiteY4" fmla="*/ 6556812 h 6862334"/>
              <a:gd name="connsiteX5" fmla="*/ 12192000 w 12194889"/>
              <a:gd name="connsiteY5" fmla="*/ 6862334 h 6862334"/>
              <a:gd name="connsiteX6" fmla="*/ 0 w 12194889"/>
              <a:gd name="connsiteY6" fmla="*/ 6862334 h 6862334"/>
              <a:gd name="connsiteX7" fmla="*/ 0 w 12194889"/>
              <a:gd name="connsiteY7" fmla="*/ 312023 h 6862334"/>
              <a:gd name="connsiteX0" fmla="*/ 0 w 12194889"/>
              <a:gd name="connsiteY0" fmla="*/ 312023 h 6862334"/>
              <a:gd name="connsiteX1" fmla="*/ 6067109 w 12194889"/>
              <a:gd name="connsiteY1" fmla="*/ 0 h 6862334"/>
              <a:gd name="connsiteX2" fmla="*/ 12025877 w 12194889"/>
              <a:gd name="connsiteY2" fmla="*/ 0 h 6862334"/>
              <a:gd name="connsiteX3" fmla="*/ 12194889 w 12194889"/>
              <a:gd name="connsiteY3" fmla="*/ 3202567 h 6862334"/>
              <a:gd name="connsiteX4" fmla="*/ 12190555 w 12194889"/>
              <a:gd name="connsiteY4" fmla="*/ 6556812 h 6862334"/>
              <a:gd name="connsiteX5" fmla="*/ 12192000 w 12194889"/>
              <a:gd name="connsiteY5" fmla="*/ 6862334 h 6862334"/>
              <a:gd name="connsiteX6" fmla="*/ 6270791 w 12194889"/>
              <a:gd name="connsiteY6" fmla="*/ 6860167 h 6862334"/>
              <a:gd name="connsiteX7" fmla="*/ 0 w 12194889"/>
              <a:gd name="connsiteY7" fmla="*/ 6862334 h 6862334"/>
              <a:gd name="connsiteX8" fmla="*/ 0 w 12194889"/>
              <a:gd name="connsiteY8" fmla="*/ 312023 h 6862334"/>
              <a:gd name="connsiteX0" fmla="*/ 0 w 12194889"/>
              <a:gd name="connsiteY0" fmla="*/ 312023 h 6918462"/>
              <a:gd name="connsiteX1" fmla="*/ 6067109 w 12194889"/>
              <a:gd name="connsiteY1" fmla="*/ 0 h 6918462"/>
              <a:gd name="connsiteX2" fmla="*/ 12025877 w 12194889"/>
              <a:gd name="connsiteY2" fmla="*/ 0 h 6918462"/>
              <a:gd name="connsiteX3" fmla="*/ 12194889 w 12194889"/>
              <a:gd name="connsiteY3" fmla="*/ 3202567 h 6918462"/>
              <a:gd name="connsiteX4" fmla="*/ 12190555 w 12194889"/>
              <a:gd name="connsiteY4" fmla="*/ 6556812 h 6918462"/>
              <a:gd name="connsiteX5" fmla="*/ 6270791 w 12194889"/>
              <a:gd name="connsiteY5" fmla="*/ 6860167 h 6918462"/>
              <a:gd name="connsiteX6" fmla="*/ 0 w 12194889"/>
              <a:gd name="connsiteY6" fmla="*/ 6862334 h 6918462"/>
              <a:gd name="connsiteX7" fmla="*/ 0 w 12194889"/>
              <a:gd name="connsiteY7" fmla="*/ 312023 h 6918462"/>
              <a:gd name="connsiteX0" fmla="*/ 0 w 12194889"/>
              <a:gd name="connsiteY0" fmla="*/ 312023 h 6862334"/>
              <a:gd name="connsiteX1" fmla="*/ 6067109 w 12194889"/>
              <a:gd name="connsiteY1" fmla="*/ 0 h 6862334"/>
              <a:gd name="connsiteX2" fmla="*/ 12025877 w 12194889"/>
              <a:gd name="connsiteY2" fmla="*/ 0 h 6862334"/>
              <a:gd name="connsiteX3" fmla="*/ 12194889 w 12194889"/>
              <a:gd name="connsiteY3" fmla="*/ 3202567 h 6862334"/>
              <a:gd name="connsiteX4" fmla="*/ 12190555 w 12194889"/>
              <a:gd name="connsiteY4" fmla="*/ 6556812 h 6862334"/>
              <a:gd name="connsiteX5" fmla="*/ 6270791 w 12194889"/>
              <a:gd name="connsiteY5" fmla="*/ 6860167 h 6862334"/>
              <a:gd name="connsiteX6" fmla="*/ 0 w 12194889"/>
              <a:gd name="connsiteY6" fmla="*/ 6862334 h 6862334"/>
              <a:gd name="connsiteX7" fmla="*/ 0 w 12194889"/>
              <a:gd name="connsiteY7" fmla="*/ 312023 h 6862334"/>
              <a:gd name="connsiteX0" fmla="*/ 0 w 12194889"/>
              <a:gd name="connsiteY0" fmla="*/ 312023 h 6862334"/>
              <a:gd name="connsiteX1" fmla="*/ 6067109 w 12194889"/>
              <a:gd name="connsiteY1" fmla="*/ 0 h 6862334"/>
              <a:gd name="connsiteX2" fmla="*/ 12025877 w 12194889"/>
              <a:gd name="connsiteY2" fmla="*/ 0 h 6862334"/>
              <a:gd name="connsiteX3" fmla="*/ 12194889 w 12194889"/>
              <a:gd name="connsiteY3" fmla="*/ 3202567 h 6862334"/>
              <a:gd name="connsiteX4" fmla="*/ 12190555 w 12194889"/>
              <a:gd name="connsiteY4" fmla="*/ 6556812 h 6862334"/>
              <a:gd name="connsiteX5" fmla="*/ 6270791 w 12194889"/>
              <a:gd name="connsiteY5" fmla="*/ 6860167 h 6862334"/>
              <a:gd name="connsiteX6" fmla="*/ 0 w 12194889"/>
              <a:gd name="connsiteY6" fmla="*/ 6862334 h 6862334"/>
              <a:gd name="connsiteX7" fmla="*/ 0 w 12194889"/>
              <a:gd name="connsiteY7" fmla="*/ 312023 h 6862334"/>
              <a:gd name="connsiteX0" fmla="*/ 0 w 12194889"/>
              <a:gd name="connsiteY0" fmla="*/ 312023 h 6862334"/>
              <a:gd name="connsiteX1" fmla="*/ 6067109 w 12194889"/>
              <a:gd name="connsiteY1" fmla="*/ 0 h 6862334"/>
              <a:gd name="connsiteX2" fmla="*/ 12025877 w 12194889"/>
              <a:gd name="connsiteY2" fmla="*/ 0 h 6862334"/>
              <a:gd name="connsiteX3" fmla="*/ 12194889 w 12194889"/>
              <a:gd name="connsiteY3" fmla="*/ 3202567 h 6862334"/>
              <a:gd name="connsiteX4" fmla="*/ 12190555 w 12194889"/>
              <a:gd name="connsiteY4" fmla="*/ 6556812 h 6862334"/>
              <a:gd name="connsiteX5" fmla="*/ 6270791 w 12194889"/>
              <a:gd name="connsiteY5" fmla="*/ 6860167 h 6862334"/>
              <a:gd name="connsiteX6" fmla="*/ 0 w 12194889"/>
              <a:gd name="connsiteY6" fmla="*/ 6862334 h 6862334"/>
              <a:gd name="connsiteX7" fmla="*/ 0 w 12194889"/>
              <a:gd name="connsiteY7" fmla="*/ 312023 h 6862334"/>
              <a:gd name="connsiteX0" fmla="*/ 0 w 12194889"/>
              <a:gd name="connsiteY0" fmla="*/ 312023 h 6862334"/>
              <a:gd name="connsiteX1" fmla="*/ 6067109 w 12194889"/>
              <a:gd name="connsiteY1" fmla="*/ 0 h 6862334"/>
              <a:gd name="connsiteX2" fmla="*/ 12025877 w 12194889"/>
              <a:gd name="connsiteY2" fmla="*/ 0 h 6862334"/>
              <a:gd name="connsiteX3" fmla="*/ 12194889 w 12194889"/>
              <a:gd name="connsiteY3" fmla="*/ 3202567 h 6862334"/>
              <a:gd name="connsiteX4" fmla="*/ 12190555 w 12194889"/>
              <a:gd name="connsiteY4" fmla="*/ 6556812 h 6862334"/>
              <a:gd name="connsiteX5" fmla="*/ 6270791 w 12194889"/>
              <a:gd name="connsiteY5" fmla="*/ 6860167 h 6862334"/>
              <a:gd name="connsiteX6" fmla="*/ 169012 w 12194889"/>
              <a:gd name="connsiteY6" fmla="*/ 6855834 h 6862334"/>
              <a:gd name="connsiteX7" fmla="*/ 0 w 12194889"/>
              <a:gd name="connsiteY7" fmla="*/ 6862334 h 6862334"/>
              <a:gd name="connsiteX8" fmla="*/ 0 w 12194889"/>
              <a:gd name="connsiteY8" fmla="*/ 312023 h 6862334"/>
              <a:gd name="connsiteX0" fmla="*/ 4334 w 12199223"/>
              <a:gd name="connsiteY0" fmla="*/ 312023 h 6862334"/>
              <a:gd name="connsiteX1" fmla="*/ 6071443 w 12199223"/>
              <a:gd name="connsiteY1" fmla="*/ 0 h 6862334"/>
              <a:gd name="connsiteX2" fmla="*/ 12030211 w 12199223"/>
              <a:gd name="connsiteY2" fmla="*/ 0 h 6862334"/>
              <a:gd name="connsiteX3" fmla="*/ 12199223 w 12199223"/>
              <a:gd name="connsiteY3" fmla="*/ 3202567 h 6862334"/>
              <a:gd name="connsiteX4" fmla="*/ 12194889 w 12199223"/>
              <a:gd name="connsiteY4" fmla="*/ 6556812 h 6862334"/>
              <a:gd name="connsiteX5" fmla="*/ 6275125 w 12199223"/>
              <a:gd name="connsiteY5" fmla="*/ 6860167 h 6862334"/>
              <a:gd name="connsiteX6" fmla="*/ 173346 w 12199223"/>
              <a:gd name="connsiteY6" fmla="*/ 6855834 h 6862334"/>
              <a:gd name="connsiteX7" fmla="*/ 4334 w 12199223"/>
              <a:gd name="connsiteY7" fmla="*/ 6862334 h 6862334"/>
              <a:gd name="connsiteX8" fmla="*/ 0 w 12199223"/>
              <a:gd name="connsiteY8" fmla="*/ 3540592 h 6862334"/>
              <a:gd name="connsiteX9" fmla="*/ 4334 w 12199223"/>
              <a:gd name="connsiteY9" fmla="*/ 312023 h 6862334"/>
              <a:gd name="connsiteX0" fmla="*/ 4334 w 12199223"/>
              <a:gd name="connsiteY0" fmla="*/ 312023 h 6860167"/>
              <a:gd name="connsiteX1" fmla="*/ 6071443 w 12199223"/>
              <a:gd name="connsiteY1" fmla="*/ 0 h 6860167"/>
              <a:gd name="connsiteX2" fmla="*/ 12030211 w 12199223"/>
              <a:gd name="connsiteY2" fmla="*/ 0 h 6860167"/>
              <a:gd name="connsiteX3" fmla="*/ 12199223 w 12199223"/>
              <a:gd name="connsiteY3" fmla="*/ 3202567 h 6860167"/>
              <a:gd name="connsiteX4" fmla="*/ 12194889 w 12199223"/>
              <a:gd name="connsiteY4" fmla="*/ 6556812 h 6860167"/>
              <a:gd name="connsiteX5" fmla="*/ 6275125 w 12199223"/>
              <a:gd name="connsiteY5" fmla="*/ 6860167 h 6860167"/>
              <a:gd name="connsiteX6" fmla="*/ 173346 w 12199223"/>
              <a:gd name="connsiteY6" fmla="*/ 6855834 h 6860167"/>
              <a:gd name="connsiteX7" fmla="*/ 0 w 12199223"/>
              <a:gd name="connsiteY7" fmla="*/ 3540592 h 6860167"/>
              <a:gd name="connsiteX8" fmla="*/ 4334 w 12199223"/>
              <a:gd name="connsiteY8" fmla="*/ 312023 h 6860167"/>
              <a:gd name="connsiteX0" fmla="*/ 4334 w 12199223"/>
              <a:gd name="connsiteY0" fmla="*/ 312023 h 6860167"/>
              <a:gd name="connsiteX1" fmla="*/ 6071443 w 12199223"/>
              <a:gd name="connsiteY1" fmla="*/ 0 h 6860167"/>
              <a:gd name="connsiteX2" fmla="*/ 12030211 w 12199223"/>
              <a:gd name="connsiteY2" fmla="*/ 0 h 6860167"/>
              <a:gd name="connsiteX3" fmla="*/ 12199223 w 12199223"/>
              <a:gd name="connsiteY3" fmla="*/ 3202567 h 6860167"/>
              <a:gd name="connsiteX4" fmla="*/ 12197270 w 12199223"/>
              <a:gd name="connsiteY4" fmla="*/ 6556812 h 6860167"/>
              <a:gd name="connsiteX5" fmla="*/ 6275125 w 12199223"/>
              <a:gd name="connsiteY5" fmla="*/ 6860167 h 6860167"/>
              <a:gd name="connsiteX6" fmla="*/ 173346 w 12199223"/>
              <a:gd name="connsiteY6" fmla="*/ 6855834 h 6860167"/>
              <a:gd name="connsiteX7" fmla="*/ 0 w 12199223"/>
              <a:gd name="connsiteY7" fmla="*/ 3540592 h 6860167"/>
              <a:gd name="connsiteX8" fmla="*/ 4334 w 12199223"/>
              <a:gd name="connsiteY8" fmla="*/ 312023 h 6860167"/>
              <a:gd name="connsiteX0" fmla="*/ 4334 w 12201604"/>
              <a:gd name="connsiteY0" fmla="*/ 312023 h 6860167"/>
              <a:gd name="connsiteX1" fmla="*/ 6071443 w 12201604"/>
              <a:gd name="connsiteY1" fmla="*/ 0 h 6860167"/>
              <a:gd name="connsiteX2" fmla="*/ 12030211 w 12201604"/>
              <a:gd name="connsiteY2" fmla="*/ 0 h 6860167"/>
              <a:gd name="connsiteX3" fmla="*/ 12201604 w 12201604"/>
              <a:gd name="connsiteY3" fmla="*/ 3202567 h 6860167"/>
              <a:gd name="connsiteX4" fmla="*/ 12197270 w 12201604"/>
              <a:gd name="connsiteY4" fmla="*/ 6556812 h 6860167"/>
              <a:gd name="connsiteX5" fmla="*/ 6275125 w 12201604"/>
              <a:gd name="connsiteY5" fmla="*/ 6860167 h 6860167"/>
              <a:gd name="connsiteX6" fmla="*/ 173346 w 12201604"/>
              <a:gd name="connsiteY6" fmla="*/ 6855834 h 6860167"/>
              <a:gd name="connsiteX7" fmla="*/ 0 w 12201604"/>
              <a:gd name="connsiteY7" fmla="*/ 3540592 h 6860167"/>
              <a:gd name="connsiteX8" fmla="*/ 4334 w 12201604"/>
              <a:gd name="connsiteY8" fmla="*/ 312023 h 6860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1604" h="6860167">
                <a:moveTo>
                  <a:pt x="4334" y="312023"/>
                </a:moveTo>
                <a:lnTo>
                  <a:pt x="6071443" y="0"/>
                </a:lnTo>
                <a:lnTo>
                  <a:pt x="12030211" y="0"/>
                </a:lnTo>
                <a:lnTo>
                  <a:pt x="12201604" y="3202567"/>
                </a:lnTo>
                <a:cubicBezTo>
                  <a:pt x="12200159" y="4320649"/>
                  <a:pt x="12198715" y="5438730"/>
                  <a:pt x="12197270" y="6556812"/>
                </a:cubicBezTo>
                <a:cubicBezTo>
                  <a:pt x="7283634" y="6811053"/>
                  <a:pt x="11864810" y="6579563"/>
                  <a:pt x="6275125" y="6860167"/>
                </a:cubicBezTo>
                <a:lnTo>
                  <a:pt x="173346" y="6855834"/>
                </a:lnTo>
                <a:lnTo>
                  <a:pt x="0" y="3540592"/>
                </a:lnTo>
                <a:cubicBezTo>
                  <a:pt x="1445" y="2464402"/>
                  <a:pt x="2889" y="1388213"/>
                  <a:pt x="4334" y="312023"/>
                </a:cubicBezTo>
                <a:close/>
              </a:path>
            </a:pathLst>
          </a:custGeom>
          <a:solidFill>
            <a:schemeClr val="accent1"/>
          </a:solidFill>
        </p:spPr>
        <p:txBody>
          <a:bodyPr/>
          <a:lstStyle>
            <a:lvl1pPr marL="0" indent="0">
              <a:buNone/>
              <a:defRPr sz="100">
                <a:solidFill>
                  <a:schemeClr val="accent1">
                    <a:alpha val="0"/>
                  </a:schemeClr>
                </a:solidFill>
              </a:defRPr>
            </a:lvl1pPr>
          </a:lstStyle>
          <a:p>
            <a:pPr lvl="0"/>
            <a:r>
              <a:rPr lang="en-US"/>
              <a:t>x</a:t>
            </a:r>
            <a:endParaRPr lang="en-GB"/>
          </a:p>
        </p:txBody>
      </p:sp>
      <p:sp>
        <p:nvSpPr>
          <p:cNvPr id="2" name="Title 1">
            <a:extLst>
              <a:ext uri="{FF2B5EF4-FFF2-40B4-BE49-F238E27FC236}">
                <a16:creationId xmlns:a16="http://schemas.microsoft.com/office/drawing/2014/main" id="{F814642C-660A-4F02-A36E-FA7974323FBE}"/>
              </a:ext>
            </a:extLst>
          </p:cNvPr>
          <p:cNvSpPr>
            <a:spLocks noGrp="1"/>
          </p:cNvSpPr>
          <p:nvPr>
            <p:ph type="ctrTitle" hasCustomPrompt="1"/>
          </p:nvPr>
        </p:nvSpPr>
        <p:spPr>
          <a:xfrm>
            <a:off x="1807674" y="2440104"/>
            <a:ext cx="8244000" cy="1977793"/>
          </a:xfrm>
        </p:spPr>
        <p:txBody>
          <a:bodyPr anchor="ctr" anchorCtr="0"/>
          <a:lstStyle>
            <a:lvl1pPr algn="ctr">
              <a:lnSpc>
                <a:spcPct val="100000"/>
              </a:lnSpc>
              <a:defRPr sz="4100" cap="all" baseline="0">
                <a:solidFill>
                  <a:schemeClr val="bg1"/>
                </a:solidFill>
              </a:defRPr>
            </a:lvl1pPr>
          </a:lstStyle>
          <a:p>
            <a:r>
              <a:rPr lang="en-US" err="1"/>
              <a:t>Klik</a:t>
            </a:r>
            <a:r>
              <a:rPr lang="en-US"/>
              <a:t> for at </a:t>
            </a:r>
            <a:r>
              <a:rPr lang="en-US" err="1"/>
              <a:t>redigere</a:t>
            </a:r>
            <a:r>
              <a:rPr lang="en-US"/>
              <a:t> </a:t>
            </a:r>
            <a:br>
              <a:rPr lang="en-US"/>
            </a:br>
            <a:r>
              <a:rPr lang="en-US"/>
              <a:t>Break slide </a:t>
            </a:r>
            <a:r>
              <a:rPr lang="en-US" err="1"/>
              <a:t>titel</a:t>
            </a:r>
            <a:endParaRPr lang="en-GB"/>
          </a:p>
        </p:txBody>
      </p:sp>
      <p:sp>
        <p:nvSpPr>
          <p:cNvPr id="3" name="Subtitle 2">
            <a:extLst>
              <a:ext uri="{FF2B5EF4-FFF2-40B4-BE49-F238E27FC236}">
                <a16:creationId xmlns:a16="http://schemas.microsoft.com/office/drawing/2014/main" id="{7C4786A4-E7ED-49F1-B1EE-E8276E2DE55B}"/>
              </a:ext>
            </a:extLst>
          </p:cNvPr>
          <p:cNvSpPr>
            <a:spLocks noGrp="1"/>
          </p:cNvSpPr>
          <p:nvPr>
            <p:ph type="subTitle" idx="1" hasCustomPrompt="1"/>
          </p:nvPr>
        </p:nvSpPr>
        <p:spPr>
          <a:xfrm>
            <a:off x="3665721" y="4417897"/>
            <a:ext cx="4837112" cy="622300"/>
          </a:xfrm>
        </p:spPr>
        <p:txBody>
          <a:bodyPr anchor="t" anchorCtr="0"/>
          <a:lstStyle>
            <a:lvl1pPr marL="0" indent="0" algn="ctr">
              <a:spcBef>
                <a:spcPts val="1200"/>
              </a:spcBef>
              <a:buNone/>
              <a:defRPr sz="1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tekst</a:t>
            </a:r>
          </a:p>
        </p:txBody>
      </p:sp>
    </p:spTree>
    <p:extLst>
      <p:ext uri="{BB962C8B-B14F-4D97-AF65-F5344CB8AC3E}">
        <p14:creationId xmlns:p14="http://schemas.microsoft.com/office/powerpoint/2010/main" val="1341728187"/>
      </p:ext>
    </p:extLst>
  </p:cSld>
  <p:clrMapOvr>
    <a:masterClrMapping/>
  </p:clrMapOvr>
  <p:extLst>
    <p:ext uri="{DCECCB84-F9BA-43D5-87BE-67443E8EF086}">
      <p15:sldGuideLst xmlns:p15="http://schemas.microsoft.com/office/powerpoint/2012/main">
        <p15:guide id="1" pos="415">
          <p15:clr>
            <a:srgbClr val="A4A3A4"/>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Slut side med billede">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60D0119D-C8FB-C7F6-C20D-32E94812B58B}"/>
              </a:ext>
            </a:extLst>
          </p:cNvPr>
          <p:cNvSpPr>
            <a:spLocks noGrp="1"/>
          </p:cNvSpPr>
          <p:nvPr>
            <p:ph type="pic" sz="quarter" idx="13" hasCustomPrompt="1"/>
          </p:nvPr>
        </p:nvSpPr>
        <p:spPr>
          <a:xfrm rot="-180000">
            <a:off x="-2448" y="-3184"/>
            <a:ext cx="12197276" cy="6862227"/>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 name="connsiteX4" fmla="*/ 0 w 12192000"/>
              <a:gd name="connsiteY4" fmla="*/ 0 h 6857999"/>
              <a:gd name="connsiteX0" fmla="*/ 0 w 12192000"/>
              <a:gd name="connsiteY0" fmla="*/ 695 h 6858694"/>
              <a:gd name="connsiteX1" fmla="*/ 166607 w 12192000"/>
              <a:gd name="connsiteY1" fmla="*/ 0 h 6858694"/>
              <a:gd name="connsiteX2" fmla="*/ 12192000 w 12192000"/>
              <a:gd name="connsiteY2" fmla="*/ 695 h 6858694"/>
              <a:gd name="connsiteX3" fmla="*/ 12192000 w 12192000"/>
              <a:gd name="connsiteY3" fmla="*/ 6858694 h 6858694"/>
              <a:gd name="connsiteX4" fmla="*/ 0 w 12192000"/>
              <a:gd name="connsiteY4" fmla="*/ 6858694 h 6858694"/>
              <a:gd name="connsiteX5" fmla="*/ 0 w 12192000"/>
              <a:gd name="connsiteY5" fmla="*/ 695 h 6858694"/>
              <a:gd name="connsiteX0" fmla="*/ 1875 w 12193875"/>
              <a:gd name="connsiteY0" fmla="*/ 695 h 6858694"/>
              <a:gd name="connsiteX1" fmla="*/ 168482 w 12193875"/>
              <a:gd name="connsiteY1" fmla="*/ 0 h 6858694"/>
              <a:gd name="connsiteX2" fmla="*/ 12193875 w 12193875"/>
              <a:gd name="connsiteY2" fmla="*/ 695 h 6858694"/>
              <a:gd name="connsiteX3" fmla="*/ 12193875 w 12193875"/>
              <a:gd name="connsiteY3" fmla="*/ 6858694 h 6858694"/>
              <a:gd name="connsiteX4" fmla="*/ 1875 w 12193875"/>
              <a:gd name="connsiteY4" fmla="*/ 6858694 h 6858694"/>
              <a:gd name="connsiteX5" fmla="*/ 0 w 12193875"/>
              <a:gd name="connsiteY5" fmla="*/ 3260344 h 6858694"/>
              <a:gd name="connsiteX6" fmla="*/ 1875 w 12193875"/>
              <a:gd name="connsiteY6" fmla="*/ 695 h 6858694"/>
              <a:gd name="connsiteX0" fmla="*/ 0 w 12193875"/>
              <a:gd name="connsiteY0" fmla="*/ 3260344 h 6858694"/>
              <a:gd name="connsiteX1" fmla="*/ 168482 w 12193875"/>
              <a:gd name="connsiteY1" fmla="*/ 0 h 6858694"/>
              <a:gd name="connsiteX2" fmla="*/ 12193875 w 12193875"/>
              <a:gd name="connsiteY2" fmla="*/ 695 h 6858694"/>
              <a:gd name="connsiteX3" fmla="*/ 12193875 w 12193875"/>
              <a:gd name="connsiteY3" fmla="*/ 6858694 h 6858694"/>
              <a:gd name="connsiteX4" fmla="*/ 1875 w 12193875"/>
              <a:gd name="connsiteY4" fmla="*/ 6858694 h 6858694"/>
              <a:gd name="connsiteX5" fmla="*/ 0 w 12193875"/>
              <a:gd name="connsiteY5" fmla="*/ 3260344 h 6858694"/>
              <a:gd name="connsiteX0" fmla="*/ 518 w 12194393"/>
              <a:gd name="connsiteY0" fmla="*/ 3260344 h 6858694"/>
              <a:gd name="connsiteX1" fmla="*/ 169000 w 12194393"/>
              <a:gd name="connsiteY1" fmla="*/ 0 h 6858694"/>
              <a:gd name="connsiteX2" fmla="*/ 12194393 w 12194393"/>
              <a:gd name="connsiteY2" fmla="*/ 695 h 6858694"/>
              <a:gd name="connsiteX3" fmla="*/ 12194393 w 12194393"/>
              <a:gd name="connsiteY3" fmla="*/ 6858694 h 6858694"/>
              <a:gd name="connsiteX4" fmla="*/ 2393 w 12194393"/>
              <a:gd name="connsiteY4" fmla="*/ 6858694 h 6858694"/>
              <a:gd name="connsiteX5" fmla="*/ 0 w 12194393"/>
              <a:gd name="connsiteY5" fmla="*/ 6546182 h 6858694"/>
              <a:gd name="connsiteX6" fmla="*/ 518 w 12194393"/>
              <a:gd name="connsiteY6" fmla="*/ 3260344 h 6858694"/>
              <a:gd name="connsiteX0" fmla="*/ 518 w 12194393"/>
              <a:gd name="connsiteY0" fmla="*/ 3260344 h 6859749"/>
              <a:gd name="connsiteX1" fmla="*/ 169000 w 12194393"/>
              <a:gd name="connsiteY1" fmla="*/ 0 h 6859749"/>
              <a:gd name="connsiteX2" fmla="*/ 12194393 w 12194393"/>
              <a:gd name="connsiteY2" fmla="*/ 695 h 6859749"/>
              <a:gd name="connsiteX3" fmla="*/ 12194393 w 12194393"/>
              <a:gd name="connsiteY3" fmla="*/ 6858694 h 6859749"/>
              <a:gd name="connsiteX4" fmla="*/ 5937708 w 12194393"/>
              <a:gd name="connsiteY4" fmla="*/ 6859749 h 6859749"/>
              <a:gd name="connsiteX5" fmla="*/ 2393 w 12194393"/>
              <a:gd name="connsiteY5" fmla="*/ 6858694 h 6859749"/>
              <a:gd name="connsiteX6" fmla="*/ 0 w 12194393"/>
              <a:gd name="connsiteY6" fmla="*/ 6546182 h 6859749"/>
              <a:gd name="connsiteX7" fmla="*/ 518 w 12194393"/>
              <a:gd name="connsiteY7" fmla="*/ 3260344 h 6859749"/>
              <a:gd name="connsiteX0" fmla="*/ 518 w 12194393"/>
              <a:gd name="connsiteY0" fmla="*/ 3260344 h 6859749"/>
              <a:gd name="connsiteX1" fmla="*/ 169000 w 12194393"/>
              <a:gd name="connsiteY1" fmla="*/ 0 h 6859749"/>
              <a:gd name="connsiteX2" fmla="*/ 12194393 w 12194393"/>
              <a:gd name="connsiteY2" fmla="*/ 695 h 6859749"/>
              <a:gd name="connsiteX3" fmla="*/ 12194393 w 12194393"/>
              <a:gd name="connsiteY3" fmla="*/ 6858694 h 6859749"/>
              <a:gd name="connsiteX4" fmla="*/ 5937708 w 12194393"/>
              <a:gd name="connsiteY4" fmla="*/ 6859749 h 6859749"/>
              <a:gd name="connsiteX5" fmla="*/ 0 w 12194393"/>
              <a:gd name="connsiteY5" fmla="*/ 6546182 h 6859749"/>
              <a:gd name="connsiteX6" fmla="*/ 518 w 12194393"/>
              <a:gd name="connsiteY6" fmla="*/ 3260344 h 6859749"/>
              <a:gd name="connsiteX0" fmla="*/ 518 w 12194393"/>
              <a:gd name="connsiteY0" fmla="*/ 3260344 h 6859749"/>
              <a:gd name="connsiteX1" fmla="*/ 169000 w 12194393"/>
              <a:gd name="connsiteY1" fmla="*/ 0 h 6859749"/>
              <a:gd name="connsiteX2" fmla="*/ 12194393 w 12194393"/>
              <a:gd name="connsiteY2" fmla="*/ 695 h 6859749"/>
              <a:gd name="connsiteX3" fmla="*/ 12194393 w 12194393"/>
              <a:gd name="connsiteY3" fmla="*/ 6858694 h 6859749"/>
              <a:gd name="connsiteX4" fmla="*/ 12028035 w 12194393"/>
              <a:gd name="connsiteY4" fmla="*/ 6854636 h 6859749"/>
              <a:gd name="connsiteX5" fmla="*/ 5937708 w 12194393"/>
              <a:gd name="connsiteY5" fmla="*/ 6859749 h 6859749"/>
              <a:gd name="connsiteX6" fmla="*/ 0 w 12194393"/>
              <a:gd name="connsiteY6" fmla="*/ 6546182 h 6859749"/>
              <a:gd name="connsiteX7" fmla="*/ 518 w 12194393"/>
              <a:gd name="connsiteY7" fmla="*/ 3260344 h 6859749"/>
              <a:gd name="connsiteX0" fmla="*/ 518 w 12197276"/>
              <a:gd name="connsiteY0" fmla="*/ 3260344 h 6859749"/>
              <a:gd name="connsiteX1" fmla="*/ 169000 w 12197276"/>
              <a:gd name="connsiteY1" fmla="*/ 0 h 6859749"/>
              <a:gd name="connsiteX2" fmla="*/ 12194393 w 12197276"/>
              <a:gd name="connsiteY2" fmla="*/ 695 h 6859749"/>
              <a:gd name="connsiteX3" fmla="*/ 12197276 w 12197276"/>
              <a:gd name="connsiteY3" fmla="*/ 3625329 h 6859749"/>
              <a:gd name="connsiteX4" fmla="*/ 12194393 w 12197276"/>
              <a:gd name="connsiteY4" fmla="*/ 6858694 h 6859749"/>
              <a:gd name="connsiteX5" fmla="*/ 12028035 w 12197276"/>
              <a:gd name="connsiteY5" fmla="*/ 6854636 h 6859749"/>
              <a:gd name="connsiteX6" fmla="*/ 5937708 w 12197276"/>
              <a:gd name="connsiteY6" fmla="*/ 6859749 h 6859749"/>
              <a:gd name="connsiteX7" fmla="*/ 0 w 12197276"/>
              <a:gd name="connsiteY7" fmla="*/ 6546182 h 6859749"/>
              <a:gd name="connsiteX8" fmla="*/ 518 w 12197276"/>
              <a:gd name="connsiteY8" fmla="*/ 3260344 h 6859749"/>
              <a:gd name="connsiteX0" fmla="*/ 518 w 12197276"/>
              <a:gd name="connsiteY0" fmla="*/ 3260344 h 6859749"/>
              <a:gd name="connsiteX1" fmla="*/ 169000 w 12197276"/>
              <a:gd name="connsiteY1" fmla="*/ 0 h 6859749"/>
              <a:gd name="connsiteX2" fmla="*/ 12194393 w 12197276"/>
              <a:gd name="connsiteY2" fmla="*/ 695 h 6859749"/>
              <a:gd name="connsiteX3" fmla="*/ 12197276 w 12197276"/>
              <a:gd name="connsiteY3" fmla="*/ 3625329 h 6859749"/>
              <a:gd name="connsiteX4" fmla="*/ 12028035 w 12197276"/>
              <a:gd name="connsiteY4" fmla="*/ 6854636 h 6859749"/>
              <a:gd name="connsiteX5" fmla="*/ 5937708 w 12197276"/>
              <a:gd name="connsiteY5" fmla="*/ 6859749 h 6859749"/>
              <a:gd name="connsiteX6" fmla="*/ 0 w 12197276"/>
              <a:gd name="connsiteY6" fmla="*/ 6546182 h 6859749"/>
              <a:gd name="connsiteX7" fmla="*/ 518 w 12197276"/>
              <a:gd name="connsiteY7" fmla="*/ 3260344 h 6859749"/>
              <a:gd name="connsiteX0" fmla="*/ 518 w 12197276"/>
              <a:gd name="connsiteY0" fmla="*/ 3260344 h 6859749"/>
              <a:gd name="connsiteX1" fmla="*/ 169000 w 12197276"/>
              <a:gd name="connsiteY1" fmla="*/ 0 h 6859749"/>
              <a:gd name="connsiteX2" fmla="*/ 12194393 w 12197276"/>
              <a:gd name="connsiteY2" fmla="*/ 695 h 6859749"/>
              <a:gd name="connsiteX3" fmla="*/ 12192279 w 12197276"/>
              <a:gd name="connsiteY3" fmla="*/ 308202 h 6859749"/>
              <a:gd name="connsiteX4" fmla="*/ 12197276 w 12197276"/>
              <a:gd name="connsiteY4" fmla="*/ 3625329 h 6859749"/>
              <a:gd name="connsiteX5" fmla="*/ 12028035 w 12197276"/>
              <a:gd name="connsiteY5" fmla="*/ 6854636 h 6859749"/>
              <a:gd name="connsiteX6" fmla="*/ 5937708 w 12197276"/>
              <a:gd name="connsiteY6" fmla="*/ 6859749 h 6859749"/>
              <a:gd name="connsiteX7" fmla="*/ 0 w 12197276"/>
              <a:gd name="connsiteY7" fmla="*/ 6546182 h 6859749"/>
              <a:gd name="connsiteX8" fmla="*/ 518 w 12197276"/>
              <a:gd name="connsiteY8" fmla="*/ 3260344 h 6859749"/>
              <a:gd name="connsiteX0" fmla="*/ 518 w 12197276"/>
              <a:gd name="connsiteY0" fmla="*/ 3262822 h 6862227"/>
              <a:gd name="connsiteX1" fmla="*/ 169000 w 12197276"/>
              <a:gd name="connsiteY1" fmla="*/ 2478 h 6862227"/>
              <a:gd name="connsiteX2" fmla="*/ 6218652 w 12197276"/>
              <a:gd name="connsiteY2" fmla="*/ 0 h 6862227"/>
              <a:gd name="connsiteX3" fmla="*/ 12194393 w 12197276"/>
              <a:gd name="connsiteY3" fmla="*/ 3173 h 6862227"/>
              <a:gd name="connsiteX4" fmla="*/ 12192279 w 12197276"/>
              <a:gd name="connsiteY4" fmla="*/ 310680 h 6862227"/>
              <a:gd name="connsiteX5" fmla="*/ 12197276 w 12197276"/>
              <a:gd name="connsiteY5" fmla="*/ 3627807 h 6862227"/>
              <a:gd name="connsiteX6" fmla="*/ 12028035 w 12197276"/>
              <a:gd name="connsiteY6" fmla="*/ 6857114 h 6862227"/>
              <a:gd name="connsiteX7" fmla="*/ 5937708 w 12197276"/>
              <a:gd name="connsiteY7" fmla="*/ 6862227 h 6862227"/>
              <a:gd name="connsiteX8" fmla="*/ 0 w 12197276"/>
              <a:gd name="connsiteY8" fmla="*/ 6548660 h 6862227"/>
              <a:gd name="connsiteX9" fmla="*/ 518 w 12197276"/>
              <a:gd name="connsiteY9" fmla="*/ 3262822 h 6862227"/>
              <a:gd name="connsiteX0" fmla="*/ 518 w 12197276"/>
              <a:gd name="connsiteY0" fmla="*/ 3262822 h 6862227"/>
              <a:gd name="connsiteX1" fmla="*/ 169000 w 12197276"/>
              <a:gd name="connsiteY1" fmla="*/ 2478 h 6862227"/>
              <a:gd name="connsiteX2" fmla="*/ 6218652 w 12197276"/>
              <a:gd name="connsiteY2" fmla="*/ 0 h 6862227"/>
              <a:gd name="connsiteX3" fmla="*/ 12192279 w 12197276"/>
              <a:gd name="connsiteY3" fmla="*/ 310680 h 6862227"/>
              <a:gd name="connsiteX4" fmla="*/ 12197276 w 12197276"/>
              <a:gd name="connsiteY4" fmla="*/ 3627807 h 6862227"/>
              <a:gd name="connsiteX5" fmla="*/ 12028035 w 12197276"/>
              <a:gd name="connsiteY5" fmla="*/ 6857114 h 6862227"/>
              <a:gd name="connsiteX6" fmla="*/ 5937708 w 12197276"/>
              <a:gd name="connsiteY6" fmla="*/ 6862227 h 6862227"/>
              <a:gd name="connsiteX7" fmla="*/ 0 w 12197276"/>
              <a:gd name="connsiteY7" fmla="*/ 6548660 h 6862227"/>
              <a:gd name="connsiteX8" fmla="*/ 518 w 12197276"/>
              <a:gd name="connsiteY8" fmla="*/ 3262822 h 686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7276" h="6862227">
                <a:moveTo>
                  <a:pt x="518" y="3262822"/>
                </a:moveTo>
                <a:lnTo>
                  <a:pt x="169000" y="2478"/>
                </a:lnTo>
                <a:lnTo>
                  <a:pt x="6218652" y="0"/>
                </a:lnTo>
                <a:lnTo>
                  <a:pt x="12192279" y="310680"/>
                </a:lnTo>
                <a:cubicBezTo>
                  <a:pt x="12193945" y="1416389"/>
                  <a:pt x="12195610" y="2522098"/>
                  <a:pt x="12197276" y="3627807"/>
                </a:cubicBezTo>
                <a:lnTo>
                  <a:pt x="12028035" y="6857114"/>
                </a:lnTo>
                <a:lnTo>
                  <a:pt x="5937708" y="6862227"/>
                </a:lnTo>
                <a:lnTo>
                  <a:pt x="0" y="6548660"/>
                </a:lnTo>
                <a:cubicBezTo>
                  <a:pt x="173" y="5453381"/>
                  <a:pt x="345" y="4358101"/>
                  <a:pt x="518" y="3262822"/>
                </a:cubicBezTo>
                <a:close/>
              </a:path>
            </a:pathLst>
          </a:custGeom>
          <a:solidFill>
            <a:srgbClr val="D9D9D9"/>
          </a:solidFill>
        </p:spPr>
        <p:txBody>
          <a:bodyPr tIns="108000"/>
          <a:lstStyle>
            <a:lvl1pPr marL="0" indent="0" algn="ctr">
              <a:buNone/>
              <a:defRPr/>
            </a:lvl1pPr>
          </a:lstStyle>
          <a:p>
            <a:r>
              <a:rPr lang="en-GB" err="1"/>
              <a:t>Indsæt</a:t>
            </a:r>
            <a:r>
              <a:rPr lang="en-GB"/>
              <a:t> </a:t>
            </a:r>
            <a:r>
              <a:rPr lang="en-GB" err="1"/>
              <a:t>billede</a:t>
            </a:r>
            <a:endParaRPr lang="en-GB"/>
          </a:p>
        </p:txBody>
      </p:sp>
      <p:sp>
        <p:nvSpPr>
          <p:cNvPr id="15" name="Text Placeholder 14">
            <a:extLst>
              <a:ext uri="{FF2B5EF4-FFF2-40B4-BE49-F238E27FC236}">
                <a16:creationId xmlns:a16="http://schemas.microsoft.com/office/drawing/2014/main" id="{686259C4-3839-48E3-B78B-BB2623FA8D2C}"/>
              </a:ext>
            </a:extLst>
          </p:cNvPr>
          <p:cNvSpPr>
            <a:spLocks noGrp="1"/>
          </p:cNvSpPr>
          <p:nvPr>
            <p:ph type="body" sz="quarter" idx="10" hasCustomPrompt="1"/>
          </p:nvPr>
        </p:nvSpPr>
        <p:spPr>
          <a:xfrm>
            <a:off x="658813" y="0"/>
            <a:ext cx="1501200" cy="1044000"/>
          </a:xfrm>
          <a: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19" name="Text Placeholder 14">
            <a:extLst>
              <a:ext uri="{FF2B5EF4-FFF2-40B4-BE49-F238E27FC236}">
                <a16:creationId xmlns:a16="http://schemas.microsoft.com/office/drawing/2014/main" id="{82DF12C5-15BB-4C57-B62C-D33DABB1EA33}"/>
              </a:ext>
            </a:extLst>
          </p:cNvPr>
          <p:cNvSpPr>
            <a:spLocks noGrp="1"/>
          </p:cNvSpPr>
          <p:nvPr>
            <p:ph type="body" sz="quarter" idx="14" hasCustomPrompt="1"/>
          </p:nvPr>
        </p:nvSpPr>
        <p:spPr>
          <a:xfrm>
            <a:off x="10381011" y="5306955"/>
            <a:ext cx="1422000" cy="1044000"/>
          </a:xfrm>
          <a: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11" name="Text Placeholder 14">
            <a:extLst>
              <a:ext uri="{FF2B5EF4-FFF2-40B4-BE49-F238E27FC236}">
                <a16:creationId xmlns:a16="http://schemas.microsoft.com/office/drawing/2014/main" id="{94AD7E06-A213-57ED-A406-D9F75C4BB96F}"/>
              </a:ext>
            </a:extLst>
          </p:cNvPr>
          <p:cNvSpPr>
            <a:spLocks noGrp="1"/>
          </p:cNvSpPr>
          <p:nvPr>
            <p:ph type="body" sz="quarter" idx="15" hasCustomPrompt="1"/>
          </p:nvPr>
        </p:nvSpPr>
        <p:spPr>
          <a:xfrm>
            <a:off x="658813" y="5306955"/>
            <a:ext cx="2167464" cy="1001769"/>
          </a:xfrm>
          <a:blipFill>
            <a:blip r:embed="rId6" cstate="hqprint">
              <a:extLst>
                <a:ext uri="{28A0092B-C50C-407E-A947-70E740481C1C}">
                  <a14:useLocalDpi xmlns:a14="http://schemas.microsoft.com/office/drawing/2010/main"/>
                </a:ext>
              </a:extLst>
            </a:blip>
            <a:stretch>
              <a:fillRect/>
            </a:stretch>
          </a:blipFill>
        </p:spPr>
        <p:txBody>
          <a:bodyPr/>
          <a:lstStyle>
            <a:lvl1pPr marL="0" indent="0">
              <a:buNone/>
              <a:defRPr sz="100">
                <a:solidFill>
                  <a:schemeClr val="bg1">
                    <a:alpha val="0"/>
                  </a:schemeClr>
                </a:solidFill>
              </a:defRPr>
            </a:lvl1pPr>
          </a:lstStyle>
          <a:p>
            <a:pPr lvl="0"/>
            <a:r>
              <a:rPr lang="en-US"/>
              <a:t>x</a:t>
            </a:r>
            <a:endParaRPr lang="en-GB"/>
          </a:p>
        </p:txBody>
      </p:sp>
    </p:spTree>
    <p:extLst>
      <p:ext uri="{BB962C8B-B14F-4D97-AF65-F5344CB8AC3E}">
        <p14:creationId xmlns:p14="http://schemas.microsoft.com/office/powerpoint/2010/main" val="3499985392"/>
      </p:ext>
    </p:extLst>
  </p:cSld>
  <p:clrMapOvr>
    <a:masterClrMapping/>
  </p:clrMapOvr>
  <p:extLst>
    <p:ext uri="{DCECCB84-F9BA-43D5-87BE-67443E8EF086}">
      <p15:sldGuideLst xmlns:p15="http://schemas.microsoft.com/office/powerpoint/2012/main">
        <p15:guide id="1" pos="415">
          <p15:clr>
            <a:srgbClr val="A4A3A4"/>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Slut side med billede og tekst">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60D0119D-C8FB-C7F6-C20D-32E94812B58B}"/>
              </a:ext>
            </a:extLst>
          </p:cNvPr>
          <p:cNvSpPr>
            <a:spLocks noGrp="1"/>
          </p:cNvSpPr>
          <p:nvPr>
            <p:ph type="pic" sz="quarter" idx="13" hasCustomPrompt="1"/>
          </p:nvPr>
        </p:nvSpPr>
        <p:spPr>
          <a:xfrm rot="-180000">
            <a:off x="-2448" y="-3184"/>
            <a:ext cx="12197276" cy="6862227"/>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 name="connsiteX4" fmla="*/ 0 w 12192000"/>
              <a:gd name="connsiteY4" fmla="*/ 0 h 6857999"/>
              <a:gd name="connsiteX0" fmla="*/ 0 w 12192000"/>
              <a:gd name="connsiteY0" fmla="*/ 695 h 6858694"/>
              <a:gd name="connsiteX1" fmla="*/ 166607 w 12192000"/>
              <a:gd name="connsiteY1" fmla="*/ 0 h 6858694"/>
              <a:gd name="connsiteX2" fmla="*/ 12192000 w 12192000"/>
              <a:gd name="connsiteY2" fmla="*/ 695 h 6858694"/>
              <a:gd name="connsiteX3" fmla="*/ 12192000 w 12192000"/>
              <a:gd name="connsiteY3" fmla="*/ 6858694 h 6858694"/>
              <a:gd name="connsiteX4" fmla="*/ 0 w 12192000"/>
              <a:gd name="connsiteY4" fmla="*/ 6858694 h 6858694"/>
              <a:gd name="connsiteX5" fmla="*/ 0 w 12192000"/>
              <a:gd name="connsiteY5" fmla="*/ 695 h 6858694"/>
              <a:gd name="connsiteX0" fmla="*/ 1875 w 12193875"/>
              <a:gd name="connsiteY0" fmla="*/ 695 h 6858694"/>
              <a:gd name="connsiteX1" fmla="*/ 168482 w 12193875"/>
              <a:gd name="connsiteY1" fmla="*/ 0 h 6858694"/>
              <a:gd name="connsiteX2" fmla="*/ 12193875 w 12193875"/>
              <a:gd name="connsiteY2" fmla="*/ 695 h 6858694"/>
              <a:gd name="connsiteX3" fmla="*/ 12193875 w 12193875"/>
              <a:gd name="connsiteY3" fmla="*/ 6858694 h 6858694"/>
              <a:gd name="connsiteX4" fmla="*/ 1875 w 12193875"/>
              <a:gd name="connsiteY4" fmla="*/ 6858694 h 6858694"/>
              <a:gd name="connsiteX5" fmla="*/ 0 w 12193875"/>
              <a:gd name="connsiteY5" fmla="*/ 3260344 h 6858694"/>
              <a:gd name="connsiteX6" fmla="*/ 1875 w 12193875"/>
              <a:gd name="connsiteY6" fmla="*/ 695 h 6858694"/>
              <a:gd name="connsiteX0" fmla="*/ 0 w 12193875"/>
              <a:gd name="connsiteY0" fmla="*/ 3260344 h 6858694"/>
              <a:gd name="connsiteX1" fmla="*/ 168482 w 12193875"/>
              <a:gd name="connsiteY1" fmla="*/ 0 h 6858694"/>
              <a:gd name="connsiteX2" fmla="*/ 12193875 w 12193875"/>
              <a:gd name="connsiteY2" fmla="*/ 695 h 6858694"/>
              <a:gd name="connsiteX3" fmla="*/ 12193875 w 12193875"/>
              <a:gd name="connsiteY3" fmla="*/ 6858694 h 6858694"/>
              <a:gd name="connsiteX4" fmla="*/ 1875 w 12193875"/>
              <a:gd name="connsiteY4" fmla="*/ 6858694 h 6858694"/>
              <a:gd name="connsiteX5" fmla="*/ 0 w 12193875"/>
              <a:gd name="connsiteY5" fmla="*/ 3260344 h 6858694"/>
              <a:gd name="connsiteX0" fmla="*/ 518 w 12194393"/>
              <a:gd name="connsiteY0" fmla="*/ 3260344 h 6858694"/>
              <a:gd name="connsiteX1" fmla="*/ 169000 w 12194393"/>
              <a:gd name="connsiteY1" fmla="*/ 0 h 6858694"/>
              <a:gd name="connsiteX2" fmla="*/ 12194393 w 12194393"/>
              <a:gd name="connsiteY2" fmla="*/ 695 h 6858694"/>
              <a:gd name="connsiteX3" fmla="*/ 12194393 w 12194393"/>
              <a:gd name="connsiteY3" fmla="*/ 6858694 h 6858694"/>
              <a:gd name="connsiteX4" fmla="*/ 2393 w 12194393"/>
              <a:gd name="connsiteY4" fmla="*/ 6858694 h 6858694"/>
              <a:gd name="connsiteX5" fmla="*/ 0 w 12194393"/>
              <a:gd name="connsiteY5" fmla="*/ 6546182 h 6858694"/>
              <a:gd name="connsiteX6" fmla="*/ 518 w 12194393"/>
              <a:gd name="connsiteY6" fmla="*/ 3260344 h 6858694"/>
              <a:gd name="connsiteX0" fmla="*/ 518 w 12194393"/>
              <a:gd name="connsiteY0" fmla="*/ 3260344 h 6859749"/>
              <a:gd name="connsiteX1" fmla="*/ 169000 w 12194393"/>
              <a:gd name="connsiteY1" fmla="*/ 0 h 6859749"/>
              <a:gd name="connsiteX2" fmla="*/ 12194393 w 12194393"/>
              <a:gd name="connsiteY2" fmla="*/ 695 h 6859749"/>
              <a:gd name="connsiteX3" fmla="*/ 12194393 w 12194393"/>
              <a:gd name="connsiteY3" fmla="*/ 6858694 h 6859749"/>
              <a:gd name="connsiteX4" fmla="*/ 5937708 w 12194393"/>
              <a:gd name="connsiteY4" fmla="*/ 6859749 h 6859749"/>
              <a:gd name="connsiteX5" fmla="*/ 2393 w 12194393"/>
              <a:gd name="connsiteY5" fmla="*/ 6858694 h 6859749"/>
              <a:gd name="connsiteX6" fmla="*/ 0 w 12194393"/>
              <a:gd name="connsiteY6" fmla="*/ 6546182 h 6859749"/>
              <a:gd name="connsiteX7" fmla="*/ 518 w 12194393"/>
              <a:gd name="connsiteY7" fmla="*/ 3260344 h 6859749"/>
              <a:gd name="connsiteX0" fmla="*/ 518 w 12194393"/>
              <a:gd name="connsiteY0" fmla="*/ 3260344 h 6859749"/>
              <a:gd name="connsiteX1" fmla="*/ 169000 w 12194393"/>
              <a:gd name="connsiteY1" fmla="*/ 0 h 6859749"/>
              <a:gd name="connsiteX2" fmla="*/ 12194393 w 12194393"/>
              <a:gd name="connsiteY2" fmla="*/ 695 h 6859749"/>
              <a:gd name="connsiteX3" fmla="*/ 12194393 w 12194393"/>
              <a:gd name="connsiteY3" fmla="*/ 6858694 h 6859749"/>
              <a:gd name="connsiteX4" fmla="*/ 5937708 w 12194393"/>
              <a:gd name="connsiteY4" fmla="*/ 6859749 h 6859749"/>
              <a:gd name="connsiteX5" fmla="*/ 0 w 12194393"/>
              <a:gd name="connsiteY5" fmla="*/ 6546182 h 6859749"/>
              <a:gd name="connsiteX6" fmla="*/ 518 w 12194393"/>
              <a:gd name="connsiteY6" fmla="*/ 3260344 h 6859749"/>
              <a:gd name="connsiteX0" fmla="*/ 518 w 12194393"/>
              <a:gd name="connsiteY0" fmla="*/ 3260344 h 6859749"/>
              <a:gd name="connsiteX1" fmla="*/ 169000 w 12194393"/>
              <a:gd name="connsiteY1" fmla="*/ 0 h 6859749"/>
              <a:gd name="connsiteX2" fmla="*/ 12194393 w 12194393"/>
              <a:gd name="connsiteY2" fmla="*/ 695 h 6859749"/>
              <a:gd name="connsiteX3" fmla="*/ 12194393 w 12194393"/>
              <a:gd name="connsiteY3" fmla="*/ 6858694 h 6859749"/>
              <a:gd name="connsiteX4" fmla="*/ 12028035 w 12194393"/>
              <a:gd name="connsiteY4" fmla="*/ 6854636 h 6859749"/>
              <a:gd name="connsiteX5" fmla="*/ 5937708 w 12194393"/>
              <a:gd name="connsiteY5" fmla="*/ 6859749 h 6859749"/>
              <a:gd name="connsiteX6" fmla="*/ 0 w 12194393"/>
              <a:gd name="connsiteY6" fmla="*/ 6546182 h 6859749"/>
              <a:gd name="connsiteX7" fmla="*/ 518 w 12194393"/>
              <a:gd name="connsiteY7" fmla="*/ 3260344 h 6859749"/>
              <a:gd name="connsiteX0" fmla="*/ 518 w 12197276"/>
              <a:gd name="connsiteY0" fmla="*/ 3260344 h 6859749"/>
              <a:gd name="connsiteX1" fmla="*/ 169000 w 12197276"/>
              <a:gd name="connsiteY1" fmla="*/ 0 h 6859749"/>
              <a:gd name="connsiteX2" fmla="*/ 12194393 w 12197276"/>
              <a:gd name="connsiteY2" fmla="*/ 695 h 6859749"/>
              <a:gd name="connsiteX3" fmla="*/ 12197276 w 12197276"/>
              <a:gd name="connsiteY3" fmla="*/ 3625329 h 6859749"/>
              <a:gd name="connsiteX4" fmla="*/ 12194393 w 12197276"/>
              <a:gd name="connsiteY4" fmla="*/ 6858694 h 6859749"/>
              <a:gd name="connsiteX5" fmla="*/ 12028035 w 12197276"/>
              <a:gd name="connsiteY5" fmla="*/ 6854636 h 6859749"/>
              <a:gd name="connsiteX6" fmla="*/ 5937708 w 12197276"/>
              <a:gd name="connsiteY6" fmla="*/ 6859749 h 6859749"/>
              <a:gd name="connsiteX7" fmla="*/ 0 w 12197276"/>
              <a:gd name="connsiteY7" fmla="*/ 6546182 h 6859749"/>
              <a:gd name="connsiteX8" fmla="*/ 518 w 12197276"/>
              <a:gd name="connsiteY8" fmla="*/ 3260344 h 6859749"/>
              <a:gd name="connsiteX0" fmla="*/ 518 w 12197276"/>
              <a:gd name="connsiteY0" fmla="*/ 3260344 h 6859749"/>
              <a:gd name="connsiteX1" fmla="*/ 169000 w 12197276"/>
              <a:gd name="connsiteY1" fmla="*/ 0 h 6859749"/>
              <a:gd name="connsiteX2" fmla="*/ 12194393 w 12197276"/>
              <a:gd name="connsiteY2" fmla="*/ 695 h 6859749"/>
              <a:gd name="connsiteX3" fmla="*/ 12197276 w 12197276"/>
              <a:gd name="connsiteY3" fmla="*/ 3625329 h 6859749"/>
              <a:gd name="connsiteX4" fmla="*/ 12028035 w 12197276"/>
              <a:gd name="connsiteY4" fmla="*/ 6854636 h 6859749"/>
              <a:gd name="connsiteX5" fmla="*/ 5937708 w 12197276"/>
              <a:gd name="connsiteY5" fmla="*/ 6859749 h 6859749"/>
              <a:gd name="connsiteX6" fmla="*/ 0 w 12197276"/>
              <a:gd name="connsiteY6" fmla="*/ 6546182 h 6859749"/>
              <a:gd name="connsiteX7" fmla="*/ 518 w 12197276"/>
              <a:gd name="connsiteY7" fmla="*/ 3260344 h 6859749"/>
              <a:gd name="connsiteX0" fmla="*/ 518 w 12197276"/>
              <a:gd name="connsiteY0" fmla="*/ 3260344 h 6859749"/>
              <a:gd name="connsiteX1" fmla="*/ 169000 w 12197276"/>
              <a:gd name="connsiteY1" fmla="*/ 0 h 6859749"/>
              <a:gd name="connsiteX2" fmla="*/ 12194393 w 12197276"/>
              <a:gd name="connsiteY2" fmla="*/ 695 h 6859749"/>
              <a:gd name="connsiteX3" fmla="*/ 12192279 w 12197276"/>
              <a:gd name="connsiteY3" fmla="*/ 308202 h 6859749"/>
              <a:gd name="connsiteX4" fmla="*/ 12197276 w 12197276"/>
              <a:gd name="connsiteY4" fmla="*/ 3625329 h 6859749"/>
              <a:gd name="connsiteX5" fmla="*/ 12028035 w 12197276"/>
              <a:gd name="connsiteY5" fmla="*/ 6854636 h 6859749"/>
              <a:gd name="connsiteX6" fmla="*/ 5937708 w 12197276"/>
              <a:gd name="connsiteY6" fmla="*/ 6859749 h 6859749"/>
              <a:gd name="connsiteX7" fmla="*/ 0 w 12197276"/>
              <a:gd name="connsiteY7" fmla="*/ 6546182 h 6859749"/>
              <a:gd name="connsiteX8" fmla="*/ 518 w 12197276"/>
              <a:gd name="connsiteY8" fmla="*/ 3260344 h 6859749"/>
              <a:gd name="connsiteX0" fmla="*/ 518 w 12197276"/>
              <a:gd name="connsiteY0" fmla="*/ 3262822 h 6862227"/>
              <a:gd name="connsiteX1" fmla="*/ 169000 w 12197276"/>
              <a:gd name="connsiteY1" fmla="*/ 2478 h 6862227"/>
              <a:gd name="connsiteX2" fmla="*/ 6218652 w 12197276"/>
              <a:gd name="connsiteY2" fmla="*/ 0 h 6862227"/>
              <a:gd name="connsiteX3" fmla="*/ 12194393 w 12197276"/>
              <a:gd name="connsiteY3" fmla="*/ 3173 h 6862227"/>
              <a:gd name="connsiteX4" fmla="*/ 12192279 w 12197276"/>
              <a:gd name="connsiteY4" fmla="*/ 310680 h 6862227"/>
              <a:gd name="connsiteX5" fmla="*/ 12197276 w 12197276"/>
              <a:gd name="connsiteY5" fmla="*/ 3627807 h 6862227"/>
              <a:gd name="connsiteX6" fmla="*/ 12028035 w 12197276"/>
              <a:gd name="connsiteY6" fmla="*/ 6857114 h 6862227"/>
              <a:gd name="connsiteX7" fmla="*/ 5937708 w 12197276"/>
              <a:gd name="connsiteY7" fmla="*/ 6862227 h 6862227"/>
              <a:gd name="connsiteX8" fmla="*/ 0 w 12197276"/>
              <a:gd name="connsiteY8" fmla="*/ 6548660 h 6862227"/>
              <a:gd name="connsiteX9" fmla="*/ 518 w 12197276"/>
              <a:gd name="connsiteY9" fmla="*/ 3262822 h 6862227"/>
              <a:gd name="connsiteX0" fmla="*/ 518 w 12197276"/>
              <a:gd name="connsiteY0" fmla="*/ 3262822 h 6862227"/>
              <a:gd name="connsiteX1" fmla="*/ 169000 w 12197276"/>
              <a:gd name="connsiteY1" fmla="*/ 2478 h 6862227"/>
              <a:gd name="connsiteX2" fmla="*/ 6218652 w 12197276"/>
              <a:gd name="connsiteY2" fmla="*/ 0 h 6862227"/>
              <a:gd name="connsiteX3" fmla="*/ 12192279 w 12197276"/>
              <a:gd name="connsiteY3" fmla="*/ 310680 h 6862227"/>
              <a:gd name="connsiteX4" fmla="*/ 12197276 w 12197276"/>
              <a:gd name="connsiteY4" fmla="*/ 3627807 h 6862227"/>
              <a:gd name="connsiteX5" fmla="*/ 12028035 w 12197276"/>
              <a:gd name="connsiteY5" fmla="*/ 6857114 h 6862227"/>
              <a:gd name="connsiteX6" fmla="*/ 5937708 w 12197276"/>
              <a:gd name="connsiteY6" fmla="*/ 6862227 h 6862227"/>
              <a:gd name="connsiteX7" fmla="*/ 0 w 12197276"/>
              <a:gd name="connsiteY7" fmla="*/ 6548660 h 6862227"/>
              <a:gd name="connsiteX8" fmla="*/ 518 w 12197276"/>
              <a:gd name="connsiteY8" fmla="*/ 3262822 h 686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7276" h="6862227">
                <a:moveTo>
                  <a:pt x="518" y="3262822"/>
                </a:moveTo>
                <a:lnTo>
                  <a:pt x="169000" y="2478"/>
                </a:lnTo>
                <a:lnTo>
                  <a:pt x="6218652" y="0"/>
                </a:lnTo>
                <a:lnTo>
                  <a:pt x="12192279" y="310680"/>
                </a:lnTo>
                <a:cubicBezTo>
                  <a:pt x="12193945" y="1416389"/>
                  <a:pt x="12195610" y="2522098"/>
                  <a:pt x="12197276" y="3627807"/>
                </a:cubicBezTo>
                <a:lnTo>
                  <a:pt x="12028035" y="6857114"/>
                </a:lnTo>
                <a:lnTo>
                  <a:pt x="5937708" y="6862227"/>
                </a:lnTo>
                <a:lnTo>
                  <a:pt x="0" y="6548660"/>
                </a:lnTo>
                <a:cubicBezTo>
                  <a:pt x="173" y="5453381"/>
                  <a:pt x="345" y="4358101"/>
                  <a:pt x="518" y="3262822"/>
                </a:cubicBezTo>
                <a:close/>
              </a:path>
            </a:pathLst>
          </a:custGeom>
          <a:solidFill>
            <a:srgbClr val="D9D9D9"/>
          </a:solidFill>
        </p:spPr>
        <p:txBody>
          <a:bodyPr tIns="108000"/>
          <a:lstStyle>
            <a:lvl1pPr marL="0" indent="0" algn="ctr">
              <a:buNone/>
              <a:defRPr/>
            </a:lvl1pPr>
          </a:lstStyle>
          <a:p>
            <a:r>
              <a:rPr lang="en-GB" err="1"/>
              <a:t>Indsæt</a:t>
            </a:r>
            <a:r>
              <a:rPr lang="en-GB"/>
              <a:t> </a:t>
            </a:r>
            <a:r>
              <a:rPr lang="en-GB" err="1"/>
              <a:t>billede</a:t>
            </a:r>
            <a:endParaRPr lang="en-GB"/>
          </a:p>
        </p:txBody>
      </p:sp>
      <p:sp>
        <p:nvSpPr>
          <p:cNvPr id="15" name="Text Placeholder 14">
            <a:extLst>
              <a:ext uri="{FF2B5EF4-FFF2-40B4-BE49-F238E27FC236}">
                <a16:creationId xmlns:a16="http://schemas.microsoft.com/office/drawing/2014/main" id="{686259C4-3839-48E3-B78B-BB2623FA8D2C}"/>
              </a:ext>
            </a:extLst>
          </p:cNvPr>
          <p:cNvSpPr>
            <a:spLocks noGrp="1"/>
          </p:cNvSpPr>
          <p:nvPr>
            <p:ph type="body" sz="quarter" idx="10" hasCustomPrompt="1"/>
          </p:nvPr>
        </p:nvSpPr>
        <p:spPr>
          <a:xfrm>
            <a:off x="658813" y="0"/>
            <a:ext cx="1501200" cy="1044000"/>
          </a:xfrm>
          <a: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19" name="Text Placeholder 14">
            <a:extLst>
              <a:ext uri="{FF2B5EF4-FFF2-40B4-BE49-F238E27FC236}">
                <a16:creationId xmlns:a16="http://schemas.microsoft.com/office/drawing/2014/main" id="{82DF12C5-15BB-4C57-B62C-D33DABB1EA33}"/>
              </a:ext>
            </a:extLst>
          </p:cNvPr>
          <p:cNvSpPr>
            <a:spLocks noGrp="1"/>
          </p:cNvSpPr>
          <p:nvPr>
            <p:ph type="body" sz="quarter" idx="14" hasCustomPrompt="1"/>
          </p:nvPr>
        </p:nvSpPr>
        <p:spPr>
          <a:xfrm>
            <a:off x="10381011" y="5306955"/>
            <a:ext cx="1422000" cy="1044000"/>
          </a:xfrm>
          <a: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lvl1pPr marL="0" indent="0">
              <a:buNone/>
              <a:defRPr sz="100">
                <a:solidFill>
                  <a:schemeClr val="accent1">
                    <a:alpha val="0"/>
                  </a:schemeClr>
                </a:solidFill>
              </a:defRPr>
            </a:lvl1pPr>
          </a:lstStyle>
          <a:p>
            <a:pPr lvl="0"/>
            <a:r>
              <a:rPr lang="en-US"/>
              <a:t>x</a:t>
            </a:r>
            <a:endParaRPr lang="en-GB"/>
          </a:p>
        </p:txBody>
      </p:sp>
      <p:sp>
        <p:nvSpPr>
          <p:cNvPr id="8" name="Text Placeholder 8">
            <a:extLst>
              <a:ext uri="{FF2B5EF4-FFF2-40B4-BE49-F238E27FC236}">
                <a16:creationId xmlns:a16="http://schemas.microsoft.com/office/drawing/2014/main" id="{7DE868F4-8E6D-8E14-A580-EE21A2776A51}"/>
              </a:ext>
            </a:extLst>
          </p:cNvPr>
          <p:cNvSpPr>
            <a:spLocks noGrp="1"/>
          </p:cNvSpPr>
          <p:nvPr>
            <p:ph type="body" sz="quarter" idx="16" hasCustomPrompt="1"/>
          </p:nvPr>
        </p:nvSpPr>
        <p:spPr>
          <a:xfrm>
            <a:off x="658812" y="2886075"/>
            <a:ext cx="4532313" cy="3228975"/>
          </a:xfrm>
        </p:spPr>
        <p:txBody>
          <a:bodyPr anchor="b" anchorCtr="0"/>
          <a:lstStyle>
            <a:lvl1pPr marL="0" indent="0" algn="l">
              <a:buFontTx/>
              <a:buNone/>
              <a:defRPr sz="3300" b="1">
                <a:solidFill>
                  <a:schemeClr val="bg1"/>
                </a:solidFill>
                <a:latin typeface="+mj-lt"/>
              </a:defRPr>
            </a:lvl1pPr>
            <a:lvl2pPr marL="144000" indent="0" algn="ctr">
              <a:buFontTx/>
              <a:buNone/>
              <a:defRPr>
                <a:solidFill>
                  <a:schemeClr val="bg1"/>
                </a:solidFill>
                <a:latin typeface="+mj-lt"/>
              </a:defRPr>
            </a:lvl2pPr>
            <a:lvl3pPr marL="288000" indent="0" algn="ctr">
              <a:buFontTx/>
              <a:buNone/>
              <a:defRPr>
                <a:solidFill>
                  <a:schemeClr val="bg1"/>
                </a:solidFill>
                <a:latin typeface="+mj-lt"/>
              </a:defRPr>
            </a:lvl3pPr>
            <a:lvl4pPr marL="432000" indent="0" algn="ctr">
              <a:buFontTx/>
              <a:buNone/>
              <a:defRPr>
                <a:solidFill>
                  <a:schemeClr val="bg1"/>
                </a:solidFill>
                <a:latin typeface="+mj-lt"/>
              </a:defRPr>
            </a:lvl4pPr>
            <a:lvl5pPr marL="576000" indent="0" algn="ctr">
              <a:buFontTx/>
              <a:buNone/>
              <a:defRPr>
                <a:solidFill>
                  <a:schemeClr val="bg1"/>
                </a:solidFill>
                <a:latin typeface="+mj-lt"/>
              </a:defRPr>
            </a:lvl5pPr>
          </a:lstStyle>
          <a:p>
            <a:pPr lvl="0"/>
            <a:r>
              <a:rPr lang="da-DK"/>
              <a:t>Klik for at redigere tekst</a:t>
            </a:r>
          </a:p>
        </p:txBody>
      </p:sp>
    </p:spTree>
    <p:extLst>
      <p:ext uri="{BB962C8B-B14F-4D97-AF65-F5344CB8AC3E}">
        <p14:creationId xmlns:p14="http://schemas.microsoft.com/office/powerpoint/2010/main" val="4256596606"/>
      </p:ext>
    </p:extLst>
  </p:cSld>
  <p:clrMapOvr>
    <a:masterClrMapping/>
  </p:clrMapOvr>
  <p:extLst>
    <p:ext uri="{DCECCB84-F9BA-43D5-87BE-67443E8EF086}">
      <p15:sldGuideLst xmlns:p15="http://schemas.microsoft.com/office/powerpoint/2012/main">
        <p15:guide id="1" pos="415">
          <p15:clr>
            <a:srgbClr val="A4A3A4"/>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Slutside - rø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0BFE8A-5EDB-5446-7A1A-266FC7F8FA23}"/>
              </a:ext>
            </a:extLst>
          </p:cNvPr>
          <p:cNvSpPr/>
          <p:nvPr userDrawn="1"/>
        </p:nvSpPr>
        <p:spPr>
          <a:xfrm rot="180000">
            <a:off x="-10122" y="-3260"/>
            <a:ext cx="12215661" cy="6862155"/>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5020 w 12197020"/>
              <a:gd name="connsiteY0" fmla="*/ 0 h 6858000"/>
              <a:gd name="connsiteX1" fmla="*/ 12197020 w 12197020"/>
              <a:gd name="connsiteY1" fmla="*/ 0 h 6858000"/>
              <a:gd name="connsiteX2" fmla="*/ 12197020 w 12197020"/>
              <a:gd name="connsiteY2" fmla="*/ 6858000 h 6858000"/>
              <a:gd name="connsiteX3" fmla="*/ 5020 w 12197020"/>
              <a:gd name="connsiteY3" fmla="*/ 6858000 h 6858000"/>
              <a:gd name="connsiteX4" fmla="*/ 0 w 12197020"/>
              <a:gd name="connsiteY4" fmla="*/ 307881 h 6858000"/>
              <a:gd name="connsiteX5" fmla="*/ 5020 w 12197020"/>
              <a:gd name="connsiteY5" fmla="*/ 0 h 6858000"/>
              <a:gd name="connsiteX0" fmla="*/ 904600 w 13096600"/>
              <a:gd name="connsiteY0" fmla="*/ 0 h 6858000"/>
              <a:gd name="connsiteX1" fmla="*/ 13096600 w 13096600"/>
              <a:gd name="connsiteY1" fmla="*/ 0 h 6858000"/>
              <a:gd name="connsiteX2" fmla="*/ 13096600 w 13096600"/>
              <a:gd name="connsiteY2" fmla="*/ 6858000 h 6858000"/>
              <a:gd name="connsiteX3" fmla="*/ 904600 w 13096600"/>
              <a:gd name="connsiteY3" fmla="*/ 6858000 h 6858000"/>
              <a:gd name="connsiteX4" fmla="*/ 899580 w 13096600"/>
              <a:gd name="connsiteY4" fmla="*/ 307881 h 6858000"/>
              <a:gd name="connsiteX5" fmla="*/ 899580 w 13096600"/>
              <a:gd name="connsiteY5" fmla="*/ 307881 h 6858000"/>
              <a:gd name="connsiteX6" fmla="*/ 904600 w 13096600"/>
              <a:gd name="connsiteY6" fmla="*/ 0 h 6858000"/>
              <a:gd name="connsiteX0" fmla="*/ 904600 w 13096600"/>
              <a:gd name="connsiteY0" fmla="*/ 3038 h 6861038"/>
              <a:gd name="connsiteX1" fmla="*/ 6923270 w 13096600"/>
              <a:gd name="connsiteY1" fmla="*/ 0 h 6861038"/>
              <a:gd name="connsiteX2" fmla="*/ 13096600 w 13096600"/>
              <a:gd name="connsiteY2" fmla="*/ 3038 h 6861038"/>
              <a:gd name="connsiteX3" fmla="*/ 13096600 w 13096600"/>
              <a:gd name="connsiteY3" fmla="*/ 6861038 h 6861038"/>
              <a:gd name="connsiteX4" fmla="*/ 904600 w 13096600"/>
              <a:gd name="connsiteY4" fmla="*/ 6861038 h 6861038"/>
              <a:gd name="connsiteX5" fmla="*/ 899580 w 13096600"/>
              <a:gd name="connsiteY5" fmla="*/ 310919 h 6861038"/>
              <a:gd name="connsiteX6" fmla="*/ 899580 w 13096600"/>
              <a:gd name="connsiteY6" fmla="*/ 310919 h 6861038"/>
              <a:gd name="connsiteX7" fmla="*/ 904600 w 13096600"/>
              <a:gd name="connsiteY7" fmla="*/ 3038 h 6861038"/>
              <a:gd name="connsiteX0" fmla="*/ 0 w 12197020"/>
              <a:gd name="connsiteY0" fmla="*/ 310919 h 6861038"/>
              <a:gd name="connsiteX1" fmla="*/ 6023690 w 12197020"/>
              <a:gd name="connsiteY1" fmla="*/ 0 h 6861038"/>
              <a:gd name="connsiteX2" fmla="*/ 12197020 w 12197020"/>
              <a:gd name="connsiteY2" fmla="*/ 3038 h 6861038"/>
              <a:gd name="connsiteX3" fmla="*/ 12197020 w 12197020"/>
              <a:gd name="connsiteY3" fmla="*/ 6861038 h 6861038"/>
              <a:gd name="connsiteX4" fmla="*/ 5020 w 12197020"/>
              <a:gd name="connsiteY4" fmla="*/ 6861038 h 6861038"/>
              <a:gd name="connsiteX5" fmla="*/ 0 w 12197020"/>
              <a:gd name="connsiteY5" fmla="*/ 310919 h 6861038"/>
              <a:gd name="connsiteX6" fmla="*/ 0 w 12197020"/>
              <a:gd name="connsiteY6" fmla="*/ 310919 h 6861038"/>
              <a:gd name="connsiteX0" fmla="*/ 0 w 12197020"/>
              <a:gd name="connsiteY0" fmla="*/ 310919 h 6861038"/>
              <a:gd name="connsiteX1" fmla="*/ 6023690 w 12197020"/>
              <a:gd name="connsiteY1" fmla="*/ 0 h 6861038"/>
              <a:gd name="connsiteX2" fmla="*/ 12197020 w 12197020"/>
              <a:gd name="connsiteY2" fmla="*/ 3038 h 6861038"/>
              <a:gd name="connsiteX3" fmla="*/ 12197020 w 12197020"/>
              <a:gd name="connsiteY3" fmla="*/ 6861038 h 6861038"/>
              <a:gd name="connsiteX4" fmla="*/ 5020 w 12197020"/>
              <a:gd name="connsiteY4" fmla="*/ 6861038 h 6861038"/>
              <a:gd name="connsiteX5" fmla="*/ 0 w 12197020"/>
              <a:gd name="connsiteY5" fmla="*/ 310919 h 6861038"/>
              <a:gd name="connsiteX6" fmla="*/ 0 w 12197020"/>
              <a:gd name="connsiteY6" fmla="*/ 310919 h 6861038"/>
              <a:gd name="connsiteX0" fmla="*/ 0 w 12197020"/>
              <a:gd name="connsiteY0" fmla="*/ 310919 h 6861038"/>
              <a:gd name="connsiteX1" fmla="*/ 6023690 w 12197020"/>
              <a:gd name="connsiteY1" fmla="*/ 0 h 6861038"/>
              <a:gd name="connsiteX2" fmla="*/ 12197020 w 12197020"/>
              <a:gd name="connsiteY2" fmla="*/ 3038 h 6861038"/>
              <a:gd name="connsiteX3" fmla="*/ 12197020 w 12197020"/>
              <a:gd name="connsiteY3" fmla="*/ 6861038 h 6861038"/>
              <a:gd name="connsiteX4" fmla="*/ 5020 w 12197020"/>
              <a:gd name="connsiteY4" fmla="*/ 6861038 h 6861038"/>
              <a:gd name="connsiteX5" fmla="*/ 0 w 12197020"/>
              <a:gd name="connsiteY5" fmla="*/ 310919 h 6861038"/>
              <a:gd name="connsiteX6" fmla="*/ 0 w 12197020"/>
              <a:gd name="connsiteY6" fmla="*/ 310919 h 6861038"/>
              <a:gd name="connsiteX0" fmla="*/ 0 w 12197020"/>
              <a:gd name="connsiteY0" fmla="*/ 310919 h 6861038"/>
              <a:gd name="connsiteX1" fmla="*/ 6023690 w 12197020"/>
              <a:gd name="connsiteY1" fmla="*/ 0 h 6861038"/>
              <a:gd name="connsiteX2" fmla="*/ 12197020 w 12197020"/>
              <a:gd name="connsiteY2" fmla="*/ 3038 h 6861038"/>
              <a:gd name="connsiteX3" fmla="*/ 12197020 w 12197020"/>
              <a:gd name="connsiteY3" fmla="*/ 6861038 h 6861038"/>
              <a:gd name="connsiteX4" fmla="*/ 5020 w 12197020"/>
              <a:gd name="connsiteY4" fmla="*/ 6861038 h 6861038"/>
              <a:gd name="connsiteX5" fmla="*/ 0 w 12197020"/>
              <a:gd name="connsiteY5" fmla="*/ 310919 h 6861038"/>
              <a:gd name="connsiteX6" fmla="*/ 0 w 12197020"/>
              <a:gd name="connsiteY6" fmla="*/ 310919 h 6861038"/>
              <a:gd name="connsiteX0" fmla="*/ 0 w 12197020"/>
              <a:gd name="connsiteY0" fmla="*/ 310919 h 6861038"/>
              <a:gd name="connsiteX1" fmla="*/ 6023690 w 12197020"/>
              <a:gd name="connsiteY1" fmla="*/ 0 h 6861038"/>
              <a:gd name="connsiteX2" fmla="*/ 12197020 w 12197020"/>
              <a:gd name="connsiteY2" fmla="*/ 3038 h 6861038"/>
              <a:gd name="connsiteX3" fmla="*/ 12197020 w 12197020"/>
              <a:gd name="connsiteY3" fmla="*/ 6861038 h 6861038"/>
              <a:gd name="connsiteX4" fmla="*/ 5020 w 12197020"/>
              <a:gd name="connsiteY4" fmla="*/ 6861038 h 6861038"/>
              <a:gd name="connsiteX5" fmla="*/ 0 w 12197020"/>
              <a:gd name="connsiteY5" fmla="*/ 310919 h 6861038"/>
              <a:gd name="connsiteX6" fmla="*/ 0 w 12197020"/>
              <a:gd name="connsiteY6" fmla="*/ 310919 h 6861038"/>
              <a:gd name="connsiteX0" fmla="*/ 0 w 12197020"/>
              <a:gd name="connsiteY0" fmla="*/ 310919 h 6861038"/>
              <a:gd name="connsiteX1" fmla="*/ 6023690 w 12197020"/>
              <a:gd name="connsiteY1" fmla="*/ 0 h 6861038"/>
              <a:gd name="connsiteX2" fmla="*/ 12197020 w 12197020"/>
              <a:gd name="connsiteY2" fmla="*/ 3038 h 6861038"/>
              <a:gd name="connsiteX3" fmla="*/ 12197020 w 12197020"/>
              <a:gd name="connsiteY3" fmla="*/ 6861038 h 6861038"/>
              <a:gd name="connsiteX4" fmla="*/ 5020 w 12197020"/>
              <a:gd name="connsiteY4" fmla="*/ 6861038 h 6861038"/>
              <a:gd name="connsiteX5" fmla="*/ 0 w 12197020"/>
              <a:gd name="connsiteY5" fmla="*/ 310919 h 6861038"/>
              <a:gd name="connsiteX6" fmla="*/ 0 w 12197020"/>
              <a:gd name="connsiteY6" fmla="*/ 310919 h 6861038"/>
              <a:gd name="connsiteX0" fmla="*/ 0 w 12197020"/>
              <a:gd name="connsiteY0" fmla="*/ 311228 h 6861347"/>
              <a:gd name="connsiteX1" fmla="*/ 6023690 w 12197020"/>
              <a:gd name="connsiteY1" fmla="*/ 309 h 6861347"/>
              <a:gd name="connsiteX2" fmla="*/ 12032502 w 12197020"/>
              <a:gd name="connsiteY2" fmla="*/ 0 h 6861347"/>
              <a:gd name="connsiteX3" fmla="*/ 12197020 w 12197020"/>
              <a:gd name="connsiteY3" fmla="*/ 3347 h 6861347"/>
              <a:gd name="connsiteX4" fmla="*/ 12197020 w 12197020"/>
              <a:gd name="connsiteY4" fmla="*/ 6861347 h 6861347"/>
              <a:gd name="connsiteX5" fmla="*/ 5020 w 12197020"/>
              <a:gd name="connsiteY5" fmla="*/ 6861347 h 6861347"/>
              <a:gd name="connsiteX6" fmla="*/ 0 w 12197020"/>
              <a:gd name="connsiteY6" fmla="*/ 311228 h 6861347"/>
              <a:gd name="connsiteX7" fmla="*/ 0 w 12197020"/>
              <a:gd name="connsiteY7" fmla="*/ 311228 h 6861347"/>
              <a:gd name="connsiteX0" fmla="*/ 0 w 12198399"/>
              <a:gd name="connsiteY0" fmla="*/ 311228 h 6861347"/>
              <a:gd name="connsiteX1" fmla="*/ 6023690 w 12198399"/>
              <a:gd name="connsiteY1" fmla="*/ 309 h 6861347"/>
              <a:gd name="connsiteX2" fmla="*/ 12032502 w 12198399"/>
              <a:gd name="connsiteY2" fmla="*/ 0 h 6861347"/>
              <a:gd name="connsiteX3" fmla="*/ 12197020 w 12198399"/>
              <a:gd name="connsiteY3" fmla="*/ 3347 h 6861347"/>
              <a:gd name="connsiteX4" fmla="*/ 12198399 w 12198399"/>
              <a:gd name="connsiteY4" fmla="*/ 3265624 h 6861347"/>
              <a:gd name="connsiteX5" fmla="*/ 12197020 w 12198399"/>
              <a:gd name="connsiteY5" fmla="*/ 6861347 h 6861347"/>
              <a:gd name="connsiteX6" fmla="*/ 5020 w 12198399"/>
              <a:gd name="connsiteY6" fmla="*/ 6861347 h 6861347"/>
              <a:gd name="connsiteX7" fmla="*/ 0 w 12198399"/>
              <a:gd name="connsiteY7" fmla="*/ 311228 h 6861347"/>
              <a:gd name="connsiteX8" fmla="*/ 0 w 12198399"/>
              <a:gd name="connsiteY8" fmla="*/ 311228 h 6861347"/>
              <a:gd name="connsiteX0" fmla="*/ 0 w 12198399"/>
              <a:gd name="connsiteY0" fmla="*/ 311228 h 6861347"/>
              <a:gd name="connsiteX1" fmla="*/ 6023690 w 12198399"/>
              <a:gd name="connsiteY1" fmla="*/ 309 h 6861347"/>
              <a:gd name="connsiteX2" fmla="*/ 12032502 w 12198399"/>
              <a:gd name="connsiteY2" fmla="*/ 0 h 6861347"/>
              <a:gd name="connsiteX3" fmla="*/ 12198399 w 12198399"/>
              <a:gd name="connsiteY3" fmla="*/ 3265624 h 6861347"/>
              <a:gd name="connsiteX4" fmla="*/ 12197020 w 12198399"/>
              <a:gd name="connsiteY4" fmla="*/ 6861347 h 6861347"/>
              <a:gd name="connsiteX5" fmla="*/ 5020 w 12198399"/>
              <a:gd name="connsiteY5" fmla="*/ 6861347 h 6861347"/>
              <a:gd name="connsiteX6" fmla="*/ 0 w 12198399"/>
              <a:gd name="connsiteY6" fmla="*/ 311228 h 6861347"/>
              <a:gd name="connsiteX7" fmla="*/ 0 w 12198399"/>
              <a:gd name="connsiteY7" fmla="*/ 311228 h 6861347"/>
              <a:gd name="connsiteX0" fmla="*/ 0 w 13100248"/>
              <a:gd name="connsiteY0" fmla="*/ 311228 h 6912889"/>
              <a:gd name="connsiteX1" fmla="*/ 6023690 w 13100248"/>
              <a:gd name="connsiteY1" fmla="*/ 309 h 6912889"/>
              <a:gd name="connsiteX2" fmla="*/ 12032502 w 13100248"/>
              <a:gd name="connsiteY2" fmla="*/ 0 h 6912889"/>
              <a:gd name="connsiteX3" fmla="*/ 12198399 w 13100248"/>
              <a:gd name="connsiteY3" fmla="*/ 3265624 h 6912889"/>
              <a:gd name="connsiteX4" fmla="*/ 12197527 w 13100248"/>
              <a:gd name="connsiteY4" fmla="*/ 6553107 h 6912889"/>
              <a:gd name="connsiteX5" fmla="*/ 12197020 w 13100248"/>
              <a:gd name="connsiteY5" fmla="*/ 6861347 h 6912889"/>
              <a:gd name="connsiteX6" fmla="*/ 5020 w 13100248"/>
              <a:gd name="connsiteY6" fmla="*/ 6861347 h 6912889"/>
              <a:gd name="connsiteX7" fmla="*/ 0 w 13100248"/>
              <a:gd name="connsiteY7" fmla="*/ 311228 h 6912889"/>
              <a:gd name="connsiteX8" fmla="*/ 0 w 13100248"/>
              <a:gd name="connsiteY8" fmla="*/ 311228 h 6912889"/>
              <a:gd name="connsiteX0" fmla="*/ 0 w 12636493"/>
              <a:gd name="connsiteY0" fmla="*/ 311228 h 6913047"/>
              <a:gd name="connsiteX1" fmla="*/ 6023690 w 12636493"/>
              <a:gd name="connsiteY1" fmla="*/ 309 h 6913047"/>
              <a:gd name="connsiteX2" fmla="*/ 12032502 w 12636493"/>
              <a:gd name="connsiteY2" fmla="*/ 0 h 6913047"/>
              <a:gd name="connsiteX3" fmla="*/ 12198399 w 12636493"/>
              <a:gd name="connsiteY3" fmla="*/ 3265624 h 6913047"/>
              <a:gd name="connsiteX4" fmla="*/ 12197527 w 12636493"/>
              <a:gd name="connsiteY4" fmla="*/ 6553107 h 6913047"/>
              <a:gd name="connsiteX5" fmla="*/ 12197020 w 12636493"/>
              <a:gd name="connsiteY5" fmla="*/ 6861347 h 6913047"/>
              <a:gd name="connsiteX6" fmla="*/ 6265722 w 12636493"/>
              <a:gd name="connsiteY6" fmla="*/ 6858733 h 6913047"/>
              <a:gd name="connsiteX7" fmla="*/ 5020 w 12636493"/>
              <a:gd name="connsiteY7" fmla="*/ 6861347 h 6913047"/>
              <a:gd name="connsiteX8" fmla="*/ 0 w 12636493"/>
              <a:gd name="connsiteY8" fmla="*/ 311228 h 6913047"/>
              <a:gd name="connsiteX9" fmla="*/ 0 w 12636493"/>
              <a:gd name="connsiteY9" fmla="*/ 311228 h 6913047"/>
              <a:gd name="connsiteX0" fmla="*/ 0 w 12643392"/>
              <a:gd name="connsiteY0" fmla="*/ 311228 h 6911477"/>
              <a:gd name="connsiteX1" fmla="*/ 6023690 w 12643392"/>
              <a:gd name="connsiteY1" fmla="*/ 309 h 6911477"/>
              <a:gd name="connsiteX2" fmla="*/ 12032502 w 12643392"/>
              <a:gd name="connsiteY2" fmla="*/ 0 h 6911477"/>
              <a:gd name="connsiteX3" fmla="*/ 12198399 w 12643392"/>
              <a:gd name="connsiteY3" fmla="*/ 3265624 h 6911477"/>
              <a:gd name="connsiteX4" fmla="*/ 12197527 w 12643392"/>
              <a:gd name="connsiteY4" fmla="*/ 6553107 h 6911477"/>
              <a:gd name="connsiteX5" fmla="*/ 6265722 w 12643392"/>
              <a:gd name="connsiteY5" fmla="*/ 6858733 h 6911477"/>
              <a:gd name="connsiteX6" fmla="*/ 5020 w 12643392"/>
              <a:gd name="connsiteY6" fmla="*/ 6861347 h 6911477"/>
              <a:gd name="connsiteX7" fmla="*/ 0 w 12643392"/>
              <a:gd name="connsiteY7" fmla="*/ 311228 h 6911477"/>
              <a:gd name="connsiteX8" fmla="*/ 0 w 12643392"/>
              <a:gd name="connsiteY8" fmla="*/ 311228 h 6911477"/>
              <a:gd name="connsiteX0" fmla="*/ 0 w 12643392"/>
              <a:gd name="connsiteY0" fmla="*/ 311228 h 6911477"/>
              <a:gd name="connsiteX1" fmla="*/ 6023690 w 12643392"/>
              <a:gd name="connsiteY1" fmla="*/ 309 h 6911477"/>
              <a:gd name="connsiteX2" fmla="*/ 12032502 w 12643392"/>
              <a:gd name="connsiteY2" fmla="*/ 0 h 6911477"/>
              <a:gd name="connsiteX3" fmla="*/ 12198399 w 12643392"/>
              <a:gd name="connsiteY3" fmla="*/ 3265624 h 6911477"/>
              <a:gd name="connsiteX4" fmla="*/ 12197527 w 12643392"/>
              <a:gd name="connsiteY4" fmla="*/ 6553107 h 6911477"/>
              <a:gd name="connsiteX5" fmla="*/ 6265722 w 12643392"/>
              <a:gd name="connsiteY5" fmla="*/ 6858733 h 6911477"/>
              <a:gd name="connsiteX6" fmla="*/ 5020 w 12643392"/>
              <a:gd name="connsiteY6" fmla="*/ 6861347 h 6911477"/>
              <a:gd name="connsiteX7" fmla="*/ 0 w 12643392"/>
              <a:gd name="connsiteY7" fmla="*/ 311228 h 6911477"/>
              <a:gd name="connsiteX8" fmla="*/ 0 w 12643392"/>
              <a:gd name="connsiteY8" fmla="*/ 311228 h 6911477"/>
              <a:gd name="connsiteX0" fmla="*/ 0 w 12210495"/>
              <a:gd name="connsiteY0" fmla="*/ 311228 h 6911477"/>
              <a:gd name="connsiteX1" fmla="*/ 6023690 w 12210495"/>
              <a:gd name="connsiteY1" fmla="*/ 309 h 6911477"/>
              <a:gd name="connsiteX2" fmla="*/ 12032502 w 12210495"/>
              <a:gd name="connsiteY2" fmla="*/ 0 h 6911477"/>
              <a:gd name="connsiteX3" fmla="*/ 12198399 w 12210495"/>
              <a:gd name="connsiteY3" fmla="*/ 3265624 h 6911477"/>
              <a:gd name="connsiteX4" fmla="*/ 12197527 w 12210495"/>
              <a:gd name="connsiteY4" fmla="*/ 6553107 h 6911477"/>
              <a:gd name="connsiteX5" fmla="*/ 6265722 w 12210495"/>
              <a:gd name="connsiteY5" fmla="*/ 6858733 h 6911477"/>
              <a:gd name="connsiteX6" fmla="*/ 5020 w 12210495"/>
              <a:gd name="connsiteY6" fmla="*/ 6861347 h 6911477"/>
              <a:gd name="connsiteX7" fmla="*/ 0 w 12210495"/>
              <a:gd name="connsiteY7" fmla="*/ 311228 h 6911477"/>
              <a:gd name="connsiteX8" fmla="*/ 0 w 12210495"/>
              <a:gd name="connsiteY8" fmla="*/ 311228 h 6911477"/>
              <a:gd name="connsiteX0" fmla="*/ 0 w 12210495"/>
              <a:gd name="connsiteY0" fmla="*/ 311228 h 6930192"/>
              <a:gd name="connsiteX1" fmla="*/ 6023690 w 12210495"/>
              <a:gd name="connsiteY1" fmla="*/ 309 h 6930192"/>
              <a:gd name="connsiteX2" fmla="*/ 12032502 w 12210495"/>
              <a:gd name="connsiteY2" fmla="*/ 0 h 6930192"/>
              <a:gd name="connsiteX3" fmla="*/ 12198399 w 12210495"/>
              <a:gd name="connsiteY3" fmla="*/ 3265624 h 6930192"/>
              <a:gd name="connsiteX4" fmla="*/ 12197527 w 12210495"/>
              <a:gd name="connsiteY4" fmla="*/ 6553107 h 6930192"/>
              <a:gd name="connsiteX5" fmla="*/ 6265722 w 12210495"/>
              <a:gd name="connsiteY5" fmla="*/ 6858733 h 6930192"/>
              <a:gd name="connsiteX6" fmla="*/ 5020 w 12210495"/>
              <a:gd name="connsiteY6" fmla="*/ 6861347 h 6930192"/>
              <a:gd name="connsiteX7" fmla="*/ 0 w 12210495"/>
              <a:gd name="connsiteY7" fmla="*/ 311228 h 6930192"/>
              <a:gd name="connsiteX8" fmla="*/ 0 w 12210495"/>
              <a:gd name="connsiteY8" fmla="*/ 311228 h 6930192"/>
              <a:gd name="connsiteX0" fmla="*/ 0 w 12210495"/>
              <a:gd name="connsiteY0" fmla="*/ 311228 h 6930192"/>
              <a:gd name="connsiteX1" fmla="*/ 6023690 w 12210495"/>
              <a:gd name="connsiteY1" fmla="*/ 309 h 6930192"/>
              <a:gd name="connsiteX2" fmla="*/ 12032502 w 12210495"/>
              <a:gd name="connsiteY2" fmla="*/ 0 h 6930192"/>
              <a:gd name="connsiteX3" fmla="*/ 12198399 w 12210495"/>
              <a:gd name="connsiteY3" fmla="*/ 3265624 h 6930192"/>
              <a:gd name="connsiteX4" fmla="*/ 12197527 w 12210495"/>
              <a:gd name="connsiteY4" fmla="*/ 6553107 h 6930192"/>
              <a:gd name="connsiteX5" fmla="*/ 6265722 w 12210495"/>
              <a:gd name="connsiteY5" fmla="*/ 6858733 h 6930192"/>
              <a:gd name="connsiteX6" fmla="*/ 5020 w 12210495"/>
              <a:gd name="connsiteY6" fmla="*/ 6861347 h 6930192"/>
              <a:gd name="connsiteX7" fmla="*/ 0 w 12210495"/>
              <a:gd name="connsiteY7" fmla="*/ 311228 h 6930192"/>
              <a:gd name="connsiteX8" fmla="*/ 0 w 12210495"/>
              <a:gd name="connsiteY8" fmla="*/ 311228 h 6930192"/>
              <a:gd name="connsiteX0" fmla="*/ 0 w 12643392"/>
              <a:gd name="connsiteY0" fmla="*/ 311228 h 6930192"/>
              <a:gd name="connsiteX1" fmla="*/ 6023690 w 12643392"/>
              <a:gd name="connsiteY1" fmla="*/ 309 h 6930192"/>
              <a:gd name="connsiteX2" fmla="*/ 12032502 w 12643392"/>
              <a:gd name="connsiteY2" fmla="*/ 0 h 6930192"/>
              <a:gd name="connsiteX3" fmla="*/ 12198399 w 12643392"/>
              <a:gd name="connsiteY3" fmla="*/ 3265624 h 6930192"/>
              <a:gd name="connsiteX4" fmla="*/ 12197527 w 12643392"/>
              <a:gd name="connsiteY4" fmla="*/ 6553107 h 6930192"/>
              <a:gd name="connsiteX5" fmla="*/ 6265722 w 12643392"/>
              <a:gd name="connsiteY5" fmla="*/ 6858733 h 6930192"/>
              <a:gd name="connsiteX6" fmla="*/ 5020 w 12643392"/>
              <a:gd name="connsiteY6" fmla="*/ 6861347 h 6930192"/>
              <a:gd name="connsiteX7" fmla="*/ 0 w 12643392"/>
              <a:gd name="connsiteY7" fmla="*/ 311228 h 6930192"/>
              <a:gd name="connsiteX8" fmla="*/ 0 w 12643392"/>
              <a:gd name="connsiteY8" fmla="*/ 311228 h 6930192"/>
              <a:gd name="connsiteX0" fmla="*/ 0 w 12210495"/>
              <a:gd name="connsiteY0" fmla="*/ 311228 h 6930192"/>
              <a:gd name="connsiteX1" fmla="*/ 6023690 w 12210495"/>
              <a:gd name="connsiteY1" fmla="*/ 309 h 6930192"/>
              <a:gd name="connsiteX2" fmla="*/ 12032502 w 12210495"/>
              <a:gd name="connsiteY2" fmla="*/ 0 h 6930192"/>
              <a:gd name="connsiteX3" fmla="*/ 12198399 w 12210495"/>
              <a:gd name="connsiteY3" fmla="*/ 3265624 h 6930192"/>
              <a:gd name="connsiteX4" fmla="*/ 12197527 w 12210495"/>
              <a:gd name="connsiteY4" fmla="*/ 6553107 h 6930192"/>
              <a:gd name="connsiteX5" fmla="*/ 6265722 w 12210495"/>
              <a:gd name="connsiteY5" fmla="*/ 6858733 h 6930192"/>
              <a:gd name="connsiteX6" fmla="*/ 5020 w 12210495"/>
              <a:gd name="connsiteY6" fmla="*/ 6861347 h 6930192"/>
              <a:gd name="connsiteX7" fmla="*/ 0 w 12210495"/>
              <a:gd name="connsiteY7" fmla="*/ 311228 h 6930192"/>
              <a:gd name="connsiteX8" fmla="*/ 0 w 12210495"/>
              <a:gd name="connsiteY8" fmla="*/ 311228 h 6930192"/>
              <a:gd name="connsiteX0" fmla="*/ 0 w 12210495"/>
              <a:gd name="connsiteY0" fmla="*/ 311228 h 6861347"/>
              <a:gd name="connsiteX1" fmla="*/ 6023690 w 12210495"/>
              <a:gd name="connsiteY1" fmla="*/ 309 h 6861347"/>
              <a:gd name="connsiteX2" fmla="*/ 12032502 w 12210495"/>
              <a:gd name="connsiteY2" fmla="*/ 0 h 6861347"/>
              <a:gd name="connsiteX3" fmla="*/ 12198399 w 12210495"/>
              <a:gd name="connsiteY3" fmla="*/ 3265624 h 6861347"/>
              <a:gd name="connsiteX4" fmla="*/ 12197527 w 12210495"/>
              <a:gd name="connsiteY4" fmla="*/ 6553107 h 6861347"/>
              <a:gd name="connsiteX5" fmla="*/ 6265722 w 12210495"/>
              <a:gd name="connsiteY5" fmla="*/ 6858733 h 6861347"/>
              <a:gd name="connsiteX6" fmla="*/ 5020 w 12210495"/>
              <a:gd name="connsiteY6" fmla="*/ 6861347 h 6861347"/>
              <a:gd name="connsiteX7" fmla="*/ 0 w 12210495"/>
              <a:gd name="connsiteY7" fmla="*/ 311228 h 6861347"/>
              <a:gd name="connsiteX8" fmla="*/ 0 w 12210495"/>
              <a:gd name="connsiteY8" fmla="*/ 311228 h 6861347"/>
              <a:gd name="connsiteX0" fmla="*/ 0 w 12210495"/>
              <a:gd name="connsiteY0" fmla="*/ 311228 h 6861347"/>
              <a:gd name="connsiteX1" fmla="*/ 6023690 w 12210495"/>
              <a:gd name="connsiteY1" fmla="*/ 309 h 6861347"/>
              <a:gd name="connsiteX2" fmla="*/ 12032502 w 12210495"/>
              <a:gd name="connsiteY2" fmla="*/ 0 h 6861347"/>
              <a:gd name="connsiteX3" fmla="*/ 12198399 w 12210495"/>
              <a:gd name="connsiteY3" fmla="*/ 3265624 h 6861347"/>
              <a:gd name="connsiteX4" fmla="*/ 12197527 w 12210495"/>
              <a:gd name="connsiteY4" fmla="*/ 6553107 h 6861347"/>
              <a:gd name="connsiteX5" fmla="*/ 6265722 w 12210495"/>
              <a:gd name="connsiteY5" fmla="*/ 6858733 h 6861347"/>
              <a:gd name="connsiteX6" fmla="*/ 5020 w 12210495"/>
              <a:gd name="connsiteY6" fmla="*/ 6861347 h 6861347"/>
              <a:gd name="connsiteX7" fmla="*/ 0 w 12210495"/>
              <a:gd name="connsiteY7" fmla="*/ 311228 h 6861347"/>
              <a:gd name="connsiteX8" fmla="*/ 0 w 12210495"/>
              <a:gd name="connsiteY8" fmla="*/ 311228 h 6861347"/>
              <a:gd name="connsiteX0" fmla="*/ 0 w 12210495"/>
              <a:gd name="connsiteY0" fmla="*/ 311228 h 6861347"/>
              <a:gd name="connsiteX1" fmla="*/ 6023690 w 12210495"/>
              <a:gd name="connsiteY1" fmla="*/ 309 h 6861347"/>
              <a:gd name="connsiteX2" fmla="*/ 12032502 w 12210495"/>
              <a:gd name="connsiteY2" fmla="*/ 0 h 6861347"/>
              <a:gd name="connsiteX3" fmla="*/ 12198399 w 12210495"/>
              <a:gd name="connsiteY3" fmla="*/ 3265624 h 6861347"/>
              <a:gd name="connsiteX4" fmla="*/ 12197527 w 12210495"/>
              <a:gd name="connsiteY4" fmla="*/ 6553107 h 6861347"/>
              <a:gd name="connsiteX5" fmla="*/ 6265722 w 12210495"/>
              <a:gd name="connsiteY5" fmla="*/ 6858733 h 6861347"/>
              <a:gd name="connsiteX6" fmla="*/ 5020 w 12210495"/>
              <a:gd name="connsiteY6" fmla="*/ 6861347 h 6861347"/>
              <a:gd name="connsiteX7" fmla="*/ 0 w 12210495"/>
              <a:gd name="connsiteY7" fmla="*/ 311228 h 6861347"/>
              <a:gd name="connsiteX8" fmla="*/ 0 w 12210495"/>
              <a:gd name="connsiteY8" fmla="*/ 311228 h 6861347"/>
              <a:gd name="connsiteX0" fmla="*/ 0 w 12210495"/>
              <a:gd name="connsiteY0" fmla="*/ 311228 h 6861347"/>
              <a:gd name="connsiteX1" fmla="*/ 6023690 w 12210495"/>
              <a:gd name="connsiteY1" fmla="*/ 309 h 6861347"/>
              <a:gd name="connsiteX2" fmla="*/ 12032502 w 12210495"/>
              <a:gd name="connsiteY2" fmla="*/ 0 h 6861347"/>
              <a:gd name="connsiteX3" fmla="*/ 12198399 w 12210495"/>
              <a:gd name="connsiteY3" fmla="*/ 3265624 h 6861347"/>
              <a:gd name="connsiteX4" fmla="*/ 12197527 w 12210495"/>
              <a:gd name="connsiteY4" fmla="*/ 6553107 h 6861347"/>
              <a:gd name="connsiteX5" fmla="*/ 6265722 w 12210495"/>
              <a:gd name="connsiteY5" fmla="*/ 6858733 h 6861347"/>
              <a:gd name="connsiteX6" fmla="*/ 5020 w 12210495"/>
              <a:gd name="connsiteY6" fmla="*/ 6861347 h 6861347"/>
              <a:gd name="connsiteX7" fmla="*/ 0 w 12210495"/>
              <a:gd name="connsiteY7" fmla="*/ 311228 h 6861347"/>
              <a:gd name="connsiteX8" fmla="*/ 0 w 12210495"/>
              <a:gd name="connsiteY8" fmla="*/ 311228 h 6861347"/>
              <a:gd name="connsiteX0" fmla="*/ 461926 w 12672421"/>
              <a:gd name="connsiteY0" fmla="*/ 311228 h 6861347"/>
              <a:gd name="connsiteX1" fmla="*/ 6485616 w 12672421"/>
              <a:gd name="connsiteY1" fmla="*/ 309 h 6861347"/>
              <a:gd name="connsiteX2" fmla="*/ 12494428 w 12672421"/>
              <a:gd name="connsiteY2" fmla="*/ 0 h 6861347"/>
              <a:gd name="connsiteX3" fmla="*/ 12660325 w 12672421"/>
              <a:gd name="connsiteY3" fmla="*/ 3265624 h 6861347"/>
              <a:gd name="connsiteX4" fmla="*/ 12659453 w 12672421"/>
              <a:gd name="connsiteY4" fmla="*/ 6553107 h 6861347"/>
              <a:gd name="connsiteX5" fmla="*/ 6727648 w 12672421"/>
              <a:gd name="connsiteY5" fmla="*/ 6858733 h 6861347"/>
              <a:gd name="connsiteX6" fmla="*/ 466946 w 12672421"/>
              <a:gd name="connsiteY6" fmla="*/ 6861347 h 6861347"/>
              <a:gd name="connsiteX7" fmla="*/ 456854 w 12672421"/>
              <a:gd name="connsiteY7" fmla="*/ 3482213 h 6861347"/>
              <a:gd name="connsiteX8" fmla="*/ 461926 w 12672421"/>
              <a:gd name="connsiteY8" fmla="*/ 311228 h 6861347"/>
              <a:gd name="connsiteX9" fmla="*/ 461926 w 12672421"/>
              <a:gd name="connsiteY9" fmla="*/ 311228 h 6861347"/>
              <a:gd name="connsiteX0" fmla="*/ 461926 w 12672421"/>
              <a:gd name="connsiteY0" fmla="*/ 311228 h 6862155"/>
              <a:gd name="connsiteX1" fmla="*/ 6485616 w 12672421"/>
              <a:gd name="connsiteY1" fmla="*/ 309 h 6862155"/>
              <a:gd name="connsiteX2" fmla="*/ 12494428 w 12672421"/>
              <a:gd name="connsiteY2" fmla="*/ 0 h 6862155"/>
              <a:gd name="connsiteX3" fmla="*/ 12660325 w 12672421"/>
              <a:gd name="connsiteY3" fmla="*/ 3265624 h 6862155"/>
              <a:gd name="connsiteX4" fmla="*/ 12659453 w 12672421"/>
              <a:gd name="connsiteY4" fmla="*/ 6553107 h 6862155"/>
              <a:gd name="connsiteX5" fmla="*/ 6727648 w 12672421"/>
              <a:gd name="connsiteY5" fmla="*/ 6858733 h 6862155"/>
              <a:gd name="connsiteX6" fmla="*/ 633989 w 12672421"/>
              <a:gd name="connsiteY6" fmla="*/ 6862155 h 6862155"/>
              <a:gd name="connsiteX7" fmla="*/ 466946 w 12672421"/>
              <a:gd name="connsiteY7" fmla="*/ 6861347 h 6862155"/>
              <a:gd name="connsiteX8" fmla="*/ 456854 w 12672421"/>
              <a:gd name="connsiteY8" fmla="*/ 3482213 h 6862155"/>
              <a:gd name="connsiteX9" fmla="*/ 461926 w 12672421"/>
              <a:gd name="connsiteY9" fmla="*/ 311228 h 6862155"/>
              <a:gd name="connsiteX10" fmla="*/ 461926 w 12672421"/>
              <a:gd name="connsiteY10" fmla="*/ 311228 h 6862155"/>
              <a:gd name="connsiteX0" fmla="*/ 5166 w 12215661"/>
              <a:gd name="connsiteY0" fmla="*/ 311228 h 6862155"/>
              <a:gd name="connsiteX1" fmla="*/ 6028856 w 12215661"/>
              <a:gd name="connsiteY1" fmla="*/ 309 h 6862155"/>
              <a:gd name="connsiteX2" fmla="*/ 12037668 w 12215661"/>
              <a:gd name="connsiteY2" fmla="*/ 0 h 6862155"/>
              <a:gd name="connsiteX3" fmla="*/ 12203565 w 12215661"/>
              <a:gd name="connsiteY3" fmla="*/ 3265624 h 6862155"/>
              <a:gd name="connsiteX4" fmla="*/ 12202693 w 12215661"/>
              <a:gd name="connsiteY4" fmla="*/ 6553107 h 6862155"/>
              <a:gd name="connsiteX5" fmla="*/ 6270888 w 12215661"/>
              <a:gd name="connsiteY5" fmla="*/ 6858733 h 6862155"/>
              <a:gd name="connsiteX6" fmla="*/ 177229 w 12215661"/>
              <a:gd name="connsiteY6" fmla="*/ 6862155 h 6862155"/>
              <a:gd name="connsiteX7" fmla="*/ 94 w 12215661"/>
              <a:gd name="connsiteY7" fmla="*/ 3482213 h 6862155"/>
              <a:gd name="connsiteX8" fmla="*/ 5166 w 12215661"/>
              <a:gd name="connsiteY8" fmla="*/ 311228 h 6862155"/>
              <a:gd name="connsiteX9" fmla="*/ 5166 w 12215661"/>
              <a:gd name="connsiteY9" fmla="*/ 311228 h 6862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15661" h="6862155">
                <a:moveTo>
                  <a:pt x="5166" y="311228"/>
                </a:moveTo>
                <a:lnTo>
                  <a:pt x="6028856" y="309"/>
                </a:lnTo>
                <a:lnTo>
                  <a:pt x="12037668" y="0"/>
                </a:lnTo>
                <a:lnTo>
                  <a:pt x="12203565" y="3265624"/>
                </a:lnTo>
                <a:cubicBezTo>
                  <a:pt x="12231069" y="4357809"/>
                  <a:pt x="12203129" y="4909365"/>
                  <a:pt x="12202693" y="6553107"/>
                </a:cubicBezTo>
                <a:lnTo>
                  <a:pt x="6270888" y="6858733"/>
                </a:lnTo>
                <a:lnTo>
                  <a:pt x="177229" y="6862155"/>
                </a:lnTo>
                <a:lnTo>
                  <a:pt x="94" y="3482213"/>
                </a:lnTo>
                <a:cubicBezTo>
                  <a:pt x="-743" y="2390527"/>
                  <a:pt x="4321" y="839725"/>
                  <a:pt x="5166" y="311228"/>
                </a:cubicBezTo>
                <a:lnTo>
                  <a:pt x="5166" y="31122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pic>
        <p:nvPicPr>
          <p:cNvPr id="21" name="Graphic 20">
            <a:extLst>
              <a:ext uri="{FF2B5EF4-FFF2-40B4-BE49-F238E27FC236}">
                <a16:creationId xmlns:a16="http://schemas.microsoft.com/office/drawing/2014/main" id="{9B2375D7-9E52-4479-81D5-1961E7D1AEBE}"/>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77680" y="2225053"/>
            <a:ext cx="3282020" cy="2407895"/>
          </a:xfrm>
          <a:prstGeom prst="rect">
            <a:avLst/>
          </a:prstGeom>
        </p:spPr>
      </p:pic>
      <p:pic>
        <p:nvPicPr>
          <p:cNvPr id="8" name="Graphic 7">
            <a:extLst>
              <a:ext uri="{FF2B5EF4-FFF2-40B4-BE49-F238E27FC236}">
                <a16:creationId xmlns:a16="http://schemas.microsoft.com/office/drawing/2014/main" id="{AEB36786-1AAC-AC34-D3A1-8907E34DB5F7}"/>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2261" y="354025"/>
            <a:ext cx="885600" cy="380975"/>
          </a:xfrm>
          <a:prstGeom prst="rect">
            <a:avLst/>
          </a:prstGeom>
        </p:spPr>
      </p:pic>
    </p:spTree>
    <p:extLst>
      <p:ext uri="{BB962C8B-B14F-4D97-AF65-F5344CB8AC3E}">
        <p14:creationId xmlns:p14="http://schemas.microsoft.com/office/powerpoint/2010/main" val="3491268611"/>
      </p:ext>
    </p:extLst>
  </p:cSld>
  <p:clrMapOvr>
    <a:masterClrMapping/>
  </p:clrMapOvr>
  <p:extLst>
    <p:ext uri="{DCECCB84-F9BA-43D5-87BE-67443E8EF086}">
      <p15:sldGuideLst xmlns:p15="http://schemas.microsoft.com/office/powerpoint/2012/main">
        <p15:guide id="1" pos="415">
          <p15:clr>
            <a:srgbClr val="A4A3A4"/>
          </p15:clr>
        </p15:guide>
        <p15:guide id="2" orient="horz" pos="2727">
          <p15:clr>
            <a:srgbClr val="A4A3A4"/>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Kom godt i gang 1">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986A42-8CA8-1631-E1D3-899E6C1862F2}"/>
              </a:ext>
            </a:extLst>
          </p:cNvPr>
          <p:cNvSpPr txBox="1"/>
          <p:nvPr userDrawn="1"/>
        </p:nvSpPr>
        <p:spPr>
          <a:xfrm>
            <a:off x="442913" y="441325"/>
            <a:ext cx="8598054" cy="991534"/>
          </a:xfrm>
          <a:prstGeom prst="rect">
            <a:avLst/>
          </a:prstGeom>
          <a:noFill/>
        </p:spPr>
        <p:txBody>
          <a:bodyPr wrap="square" lIns="0" tIns="0" rIns="0" bIns="0" rtlCol="0">
            <a:noAutofit/>
          </a:bodyPr>
          <a:lstStyle/>
          <a:p>
            <a:pPr marL="0" indent="0" algn="l">
              <a:lnSpc>
                <a:spcPct val="110000"/>
              </a:lnSpc>
              <a:spcBef>
                <a:spcPts val="0"/>
              </a:spcBef>
              <a:buSzPct val="80000"/>
              <a:buFont typeface="Arial" panose="020B0604020202020204" pitchFamily="34" charset="0"/>
              <a:buNone/>
            </a:pPr>
            <a:r>
              <a:rPr lang="en-GB" sz="3200" b="1" err="1">
                <a:solidFill>
                  <a:schemeClr val="accent2"/>
                </a:solidFill>
                <a:latin typeface="+mj-lt"/>
              </a:rPr>
              <a:t>Kom</a:t>
            </a:r>
            <a:r>
              <a:rPr lang="en-GB" sz="3200" b="1">
                <a:solidFill>
                  <a:schemeClr val="accent2"/>
                </a:solidFill>
                <a:latin typeface="+mj-lt"/>
              </a:rPr>
              <a:t> </a:t>
            </a:r>
            <a:r>
              <a:rPr lang="en-GB" sz="3200" b="1" err="1">
                <a:solidFill>
                  <a:schemeClr val="accent2"/>
                </a:solidFill>
                <a:latin typeface="+mj-lt"/>
              </a:rPr>
              <a:t>godt</a:t>
            </a:r>
            <a:r>
              <a:rPr lang="en-GB" sz="3200" b="1">
                <a:solidFill>
                  <a:schemeClr val="accent2"/>
                </a:solidFill>
                <a:latin typeface="+mj-lt"/>
              </a:rPr>
              <a:t> i gang med din PowerPoint</a:t>
            </a:r>
            <a:endParaRPr lang="en-GB" sz="1600" b="1">
              <a:solidFill>
                <a:schemeClr val="accent2"/>
              </a:solidFill>
              <a:latin typeface="+mj-lt"/>
            </a:endParaRPr>
          </a:p>
        </p:txBody>
      </p:sp>
      <p:sp>
        <p:nvSpPr>
          <p:cNvPr id="20" name="TextBox 19">
            <a:extLst>
              <a:ext uri="{FF2B5EF4-FFF2-40B4-BE49-F238E27FC236}">
                <a16:creationId xmlns:a16="http://schemas.microsoft.com/office/drawing/2014/main" id="{039C2CC1-09C1-EE5C-7256-8C42191876D3}"/>
              </a:ext>
            </a:extLst>
          </p:cNvPr>
          <p:cNvSpPr txBox="1"/>
          <p:nvPr userDrawn="1"/>
        </p:nvSpPr>
        <p:spPr>
          <a:xfrm>
            <a:off x="442913" y="1808163"/>
            <a:ext cx="4885605" cy="4088745"/>
          </a:xfrm>
          <a:prstGeom prst="rect">
            <a:avLst/>
          </a:prstGeom>
          <a:noFill/>
        </p:spPr>
        <p:txBody>
          <a:bodyPr wrap="square" lIns="0" tIns="0" rIns="0" bIns="0" rtlCol="0">
            <a:noAutofit/>
          </a:bodyPr>
          <a:lstStyle/>
          <a:p>
            <a:pPr marL="0" indent="0" algn="l">
              <a:lnSpc>
                <a:spcPct val="110000"/>
              </a:lnSpc>
              <a:spcBef>
                <a:spcPts val="1200"/>
              </a:spcBef>
              <a:buSzPct val="80000"/>
              <a:buFont typeface="Arial" panose="020B0604020202020204" pitchFamily="34" charset="0"/>
              <a:buNone/>
            </a:pPr>
            <a:r>
              <a:rPr lang="en-US" sz="1000" b="1">
                <a:solidFill>
                  <a:schemeClr val="accent2"/>
                </a:solidFill>
              </a:rPr>
              <a:t>SLIDESKABELONER</a:t>
            </a:r>
          </a:p>
          <a:p>
            <a:pPr marL="0" indent="0" algn="l">
              <a:lnSpc>
                <a:spcPct val="110000"/>
              </a:lnSpc>
              <a:spcBef>
                <a:spcPts val="1200"/>
              </a:spcBef>
              <a:buSzPct val="80000"/>
              <a:buFont typeface="Arial" panose="020B0604020202020204" pitchFamily="34" charset="0"/>
              <a:buNone/>
            </a:pPr>
            <a:r>
              <a:rPr lang="en-US" sz="1000" b="0">
                <a:solidFill>
                  <a:schemeClr val="accent2"/>
                </a:solidFill>
              </a:rPr>
              <a:t>Denne PowerPoint-</a:t>
            </a:r>
            <a:r>
              <a:rPr lang="en-US" sz="1000" b="0" err="1">
                <a:solidFill>
                  <a:schemeClr val="accent2"/>
                </a:solidFill>
              </a:rPr>
              <a:t>skabelon</a:t>
            </a:r>
            <a:r>
              <a:rPr lang="en-US" sz="1000" b="0">
                <a:solidFill>
                  <a:schemeClr val="accent2"/>
                </a:solidFill>
              </a:rPr>
              <a:t> </a:t>
            </a:r>
            <a:r>
              <a:rPr lang="en-US" sz="1000" b="0" err="1">
                <a:solidFill>
                  <a:schemeClr val="accent2"/>
                </a:solidFill>
              </a:rPr>
              <a:t>indeholder</a:t>
            </a:r>
            <a:r>
              <a:rPr lang="en-US" sz="1000" b="0">
                <a:solidFill>
                  <a:schemeClr val="accent2"/>
                </a:solidFill>
              </a:rPr>
              <a:t> 30 </a:t>
            </a:r>
            <a:r>
              <a:rPr lang="en-US" sz="1000" b="0" err="1">
                <a:solidFill>
                  <a:schemeClr val="accent2"/>
                </a:solidFill>
              </a:rPr>
              <a:t>prædefinerede</a:t>
            </a:r>
            <a:r>
              <a:rPr lang="en-US" sz="1000" b="0">
                <a:solidFill>
                  <a:schemeClr val="accent2"/>
                </a:solidFill>
              </a:rPr>
              <a:t> </a:t>
            </a:r>
            <a:r>
              <a:rPr lang="en-US" sz="1000" b="0" err="1">
                <a:solidFill>
                  <a:schemeClr val="accent2"/>
                </a:solidFill>
              </a:rPr>
              <a:t>slidelayouts</a:t>
            </a:r>
            <a:r>
              <a:rPr lang="en-US" sz="1000" b="0">
                <a:solidFill>
                  <a:schemeClr val="accent2"/>
                </a:solidFill>
              </a:rPr>
              <a:t>, </a:t>
            </a:r>
            <a:r>
              <a:rPr lang="en-US" sz="1000" b="0" err="1">
                <a:solidFill>
                  <a:schemeClr val="accent2"/>
                </a:solidFill>
              </a:rPr>
              <a:t>som</a:t>
            </a:r>
            <a:r>
              <a:rPr lang="en-US" sz="1000" b="0">
                <a:solidFill>
                  <a:schemeClr val="accent2"/>
                </a:solidFill>
              </a:rPr>
              <a:t> du </a:t>
            </a:r>
            <a:r>
              <a:rPr lang="en-US" sz="1000" b="0" err="1">
                <a:solidFill>
                  <a:schemeClr val="accent2"/>
                </a:solidFill>
              </a:rPr>
              <a:t>kan</a:t>
            </a:r>
            <a:r>
              <a:rPr lang="en-US" sz="1000" b="0">
                <a:solidFill>
                  <a:schemeClr val="accent2"/>
                </a:solidFill>
              </a:rPr>
              <a:t> </a:t>
            </a:r>
            <a:r>
              <a:rPr lang="en-US" sz="1000" b="0" err="1">
                <a:solidFill>
                  <a:schemeClr val="accent2"/>
                </a:solidFill>
              </a:rPr>
              <a:t>bruge</a:t>
            </a:r>
            <a:r>
              <a:rPr lang="en-US" sz="1000" b="0">
                <a:solidFill>
                  <a:schemeClr val="accent2"/>
                </a:solidFill>
              </a:rPr>
              <a:t> </a:t>
            </a:r>
            <a:r>
              <a:rPr lang="en-US" sz="1000" b="0" err="1">
                <a:solidFill>
                  <a:schemeClr val="accent2"/>
                </a:solidFill>
              </a:rPr>
              <a:t>til</a:t>
            </a:r>
            <a:r>
              <a:rPr lang="en-US" sz="1000" b="0">
                <a:solidFill>
                  <a:schemeClr val="accent2"/>
                </a:solidFill>
              </a:rPr>
              <a:t> din </a:t>
            </a:r>
            <a:r>
              <a:rPr lang="en-US" sz="1000" b="0" err="1">
                <a:solidFill>
                  <a:schemeClr val="accent2"/>
                </a:solidFill>
              </a:rPr>
              <a:t>præsentation</a:t>
            </a:r>
            <a:r>
              <a:rPr lang="en-US" sz="1000" b="0">
                <a:solidFill>
                  <a:schemeClr val="accent2"/>
                </a:solidFill>
              </a:rPr>
              <a:t>. </a:t>
            </a:r>
          </a:p>
          <a:p>
            <a:pPr marL="0" indent="0" algn="l">
              <a:lnSpc>
                <a:spcPct val="110000"/>
              </a:lnSpc>
              <a:spcBef>
                <a:spcPts val="1200"/>
              </a:spcBef>
              <a:buSzPct val="80000"/>
              <a:buFont typeface="Arial" panose="020B0604020202020204" pitchFamily="34" charset="0"/>
              <a:buNone/>
            </a:pPr>
            <a:r>
              <a:rPr lang="en-US" sz="1000" b="0">
                <a:solidFill>
                  <a:schemeClr val="accent2"/>
                </a:solidFill>
              </a:rPr>
              <a:t>Du finder de 30 </a:t>
            </a:r>
            <a:r>
              <a:rPr lang="en-US" sz="1000" b="0" err="1">
                <a:solidFill>
                  <a:schemeClr val="accent2"/>
                </a:solidFill>
              </a:rPr>
              <a:t>slidelayouts</a:t>
            </a:r>
            <a:r>
              <a:rPr lang="en-US" sz="1000" b="0">
                <a:solidFill>
                  <a:schemeClr val="accent2"/>
                </a:solidFill>
              </a:rPr>
              <a:t> </a:t>
            </a:r>
            <a:r>
              <a:rPr lang="en-US" sz="1000" b="0" err="1">
                <a:solidFill>
                  <a:schemeClr val="accent2"/>
                </a:solidFill>
              </a:rPr>
              <a:t>ved</a:t>
            </a:r>
            <a:r>
              <a:rPr lang="en-US" sz="1000" b="0">
                <a:solidFill>
                  <a:schemeClr val="accent2"/>
                </a:solidFill>
              </a:rPr>
              <a:t> </a:t>
            </a:r>
            <a:r>
              <a:rPr lang="en-US" sz="1000" b="0" err="1">
                <a:solidFill>
                  <a:schemeClr val="accent2"/>
                </a:solidFill>
              </a:rPr>
              <a:t>enten</a:t>
            </a:r>
            <a:r>
              <a:rPr lang="en-US" sz="1000" b="0">
                <a:solidFill>
                  <a:schemeClr val="accent2"/>
                </a:solidFill>
              </a:rPr>
              <a:t> at </a:t>
            </a:r>
          </a:p>
          <a:p>
            <a:pPr marL="171450" indent="-171450" algn="l">
              <a:lnSpc>
                <a:spcPct val="110000"/>
              </a:lnSpc>
              <a:spcBef>
                <a:spcPts val="1200"/>
              </a:spcBef>
              <a:buSzPct val="80000"/>
              <a:buFont typeface="Arial" panose="020B0604020202020204" pitchFamily="34" charset="0"/>
              <a:buChar char="•"/>
            </a:pPr>
            <a:r>
              <a:rPr lang="en-US" sz="1000" b="0" err="1">
                <a:solidFill>
                  <a:schemeClr val="accent2"/>
                </a:solidFill>
              </a:rPr>
              <a:t>oprette</a:t>
            </a:r>
            <a:r>
              <a:rPr lang="en-US" sz="1000" b="0">
                <a:solidFill>
                  <a:schemeClr val="accent2"/>
                </a:solidFill>
              </a:rPr>
              <a:t> </a:t>
            </a:r>
            <a:r>
              <a:rPr lang="en-US" sz="1000" b="0" err="1">
                <a:solidFill>
                  <a:schemeClr val="accent2"/>
                </a:solidFill>
              </a:rPr>
              <a:t>en</a:t>
            </a:r>
            <a:r>
              <a:rPr lang="en-US" sz="1000" b="0">
                <a:solidFill>
                  <a:schemeClr val="accent2"/>
                </a:solidFill>
              </a:rPr>
              <a:t> </a:t>
            </a:r>
            <a:r>
              <a:rPr lang="en-US" sz="1000" b="0" err="1">
                <a:solidFill>
                  <a:schemeClr val="accent2"/>
                </a:solidFill>
              </a:rPr>
              <a:t>ny</a:t>
            </a:r>
            <a:r>
              <a:rPr lang="en-US" sz="1000" b="0">
                <a:solidFill>
                  <a:schemeClr val="accent2"/>
                </a:solidFill>
              </a:rPr>
              <a:t> slide </a:t>
            </a:r>
            <a:r>
              <a:rPr lang="en-US" sz="1000" b="0" err="1">
                <a:solidFill>
                  <a:schemeClr val="accent2"/>
                </a:solidFill>
              </a:rPr>
              <a:t>og</a:t>
            </a:r>
            <a:r>
              <a:rPr lang="en-US" sz="1000" b="0">
                <a:solidFill>
                  <a:schemeClr val="accent2"/>
                </a:solidFill>
              </a:rPr>
              <a:t> </a:t>
            </a:r>
            <a:r>
              <a:rPr lang="en-US" sz="1000" b="0" err="1">
                <a:solidFill>
                  <a:schemeClr val="accent2"/>
                </a:solidFill>
              </a:rPr>
              <a:t>højreklikke</a:t>
            </a:r>
            <a:r>
              <a:rPr lang="en-US" sz="1000" b="0">
                <a:solidFill>
                  <a:schemeClr val="accent2"/>
                </a:solidFill>
              </a:rPr>
              <a:t> </a:t>
            </a:r>
            <a:r>
              <a:rPr lang="en-US" sz="1000" b="0" err="1">
                <a:solidFill>
                  <a:schemeClr val="accent2"/>
                </a:solidFill>
              </a:rPr>
              <a:t>på</a:t>
            </a:r>
            <a:r>
              <a:rPr lang="en-US" sz="1000" b="0">
                <a:solidFill>
                  <a:schemeClr val="accent2"/>
                </a:solidFill>
              </a:rPr>
              <a:t> den. </a:t>
            </a:r>
            <a:r>
              <a:rPr lang="en-US" sz="1000" b="0" err="1">
                <a:solidFill>
                  <a:schemeClr val="accent2"/>
                </a:solidFill>
              </a:rPr>
              <a:t>Vælg</a:t>
            </a:r>
            <a:r>
              <a:rPr lang="en-US" sz="1000" b="0">
                <a:solidFill>
                  <a:schemeClr val="accent2"/>
                </a:solidFill>
              </a:rPr>
              <a:t> </a:t>
            </a:r>
            <a:r>
              <a:rPr lang="en-US" sz="1000" b="0" err="1">
                <a:solidFill>
                  <a:schemeClr val="accent2"/>
                </a:solidFill>
              </a:rPr>
              <a:t>herefter</a:t>
            </a:r>
            <a:r>
              <a:rPr lang="en-US" sz="1000" b="0">
                <a:solidFill>
                  <a:schemeClr val="accent2"/>
                </a:solidFill>
              </a:rPr>
              <a:t> </a:t>
            </a:r>
            <a:r>
              <a:rPr lang="en-US" sz="1000" b="1">
                <a:solidFill>
                  <a:schemeClr val="accent2"/>
                </a:solidFill>
              </a:rPr>
              <a:t>Layout</a:t>
            </a:r>
            <a:r>
              <a:rPr lang="en-US" sz="1000" b="0">
                <a:solidFill>
                  <a:schemeClr val="accent2"/>
                </a:solidFill>
              </a:rPr>
              <a:t> </a:t>
            </a:r>
            <a:r>
              <a:rPr lang="en-US" sz="1000" b="0" err="1">
                <a:solidFill>
                  <a:schemeClr val="accent2"/>
                </a:solidFill>
              </a:rPr>
              <a:t>og</a:t>
            </a:r>
            <a:r>
              <a:rPr lang="en-US" sz="1000" b="0">
                <a:solidFill>
                  <a:schemeClr val="accent2"/>
                </a:solidFill>
              </a:rPr>
              <a:t> </a:t>
            </a:r>
            <a:r>
              <a:rPr lang="en-US" sz="1000" b="0" err="1">
                <a:solidFill>
                  <a:schemeClr val="accent2"/>
                </a:solidFill>
              </a:rPr>
              <a:t>klik</a:t>
            </a:r>
            <a:r>
              <a:rPr lang="en-US" sz="1000" b="0">
                <a:solidFill>
                  <a:schemeClr val="accent2"/>
                </a:solidFill>
              </a:rPr>
              <a:t> </a:t>
            </a:r>
            <a:r>
              <a:rPr lang="en-US" sz="1000" b="0" err="1">
                <a:solidFill>
                  <a:schemeClr val="accent2"/>
                </a:solidFill>
              </a:rPr>
              <a:t>på</a:t>
            </a:r>
            <a:r>
              <a:rPr lang="en-US" sz="1000" b="0">
                <a:solidFill>
                  <a:schemeClr val="accent2"/>
                </a:solidFill>
              </a:rPr>
              <a:t> det layout, du </a:t>
            </a:r>
            <a:r>
              <a:rPr lang="en-US" sz="1000" b="0" err="1">
                <a:solidFill>
                  <a:schemeClr val="accent2"/>
                </a:solidFill>
              </a:rPr>
              <a:t>ønsker</a:t>
            </a:r>
            <a:r>
              <a:rPr lang="en-US" sz="1000" b="0">
                <a:solidFill>
                  <a:schemeClr val="accent2"/>
                </a:solidFill>
              </a:rPr>
              <a:t> at </a:t>
            </a:r>
            <a:r>
              <a:rPr lang="en-US" sz="1000" b="0" err="1">
                <a:solidFill>
                  <a:schemeClr val="accent2"/>
                </a:solidFill>
              </a:rPr>
              <a:t>bruge</a:t>
            </a:r>
            <a:r>
              <a:rPr lang="en-US" sz="1000" b="0">
                <a:solidFill>
                  <a:schemeClr val="accent2"/>
                </a:solidFill>
              </a:rPr>
              <a:t>. </a:t>
            </a:r>
          </a:p>
          <a:p>
            <a:pPr marL="171450" indent="-171450" algn="l">
              <a:lnSpc>
                <a:spcPct val="110000"/>
              </a:lnSpc>
              <a:spcBef>
                <a:spcPts val="1200"/>
              </a:spcBef>
              <a:buSzPct val="80000"/>
              <a:buFont typeface="Arial" panose="020B0604020202020204" pitchFamily="34" charset="0"/>
              <a:buChar char="•"/>
            </a:pPr>
            <a:r>
              <a:rPr lang="en-US" sz="1000" b="0" err="1">
                <a:solidFill>
                  <a:schemeClr val="accent2"/>
                </a:solidFill>
              </a:rPr>
              <a:t>vælge</a:t>
            </a:r>
            <a:r>
              <a:rPr lang="en-US" sz="1000" b="0">
                <a:solidFill>
                  <a:schemeClr val="accent2"/>
                </a:solidFill>
              </a:rPr>
              <a:t> </a:t>
            </a:r>
            <a:r>
              <a:rPr lang="en-US" sz="1000" b="1">
                <a:solidFill>
                  <a:schemeClr val="accent2"/>
                </a:solidFill>
              </a:rPr>
              <a:t>Ny slide</a:t>
            </a:r>
            <a:r>
              <a:rPr lang="en-US" sz="1000" b="0">
                <a:solidFill>
                  <a:schemeClr val="accent2"/>
                </a:solidFill>
              </a:rPr>
              <a:t> i </a:t>
            </a:r>
            <a:r>
              <a:rPr lang="en-US" sz="1000" b="0" err="1">
                <a:solidFill>
                  <a:schemeClr val="accent2"/>
                </a:solidFill>
              </a:rPr>
              <a:t>menuen</a:t>
            </a:r>
            <a:r>
              <a:rPr lang="en-US" sz="1000" b="0">
                <a:solidFill>
                  <a:schemeClr val="accent2"/>
                </a:solidFill>
              </a:rPr>
              <a:t> </a:t>
            </a:r>
            <a:r>
              <a:rPr lang="en-US" sz="1000" b="0" err="1">
                <a:solidFill>
                  <a:schemeClr val="accent2"/>
                </a:solidFill>
              </a:rPr>
              <a:t>øverst</a:t>
            </a:r>
            <a:r>
              <a:rPr lang="en-US" sz="1000" b="0">
                <a:solidFill>
                  <a:schemeClr val="accent2"/>
                </a:solidFill>
              </a:rPr>
              <a:t> </a:t>
            </a:r>
            <a:r>
              <a:rPr lang="en-US" sz="1000" b="0" err="1">
                <a:solidFill>
                  <a:schemeClr val="accent2"/>
                </a:solidFill>
              </a:rPr>
              <a:t>og</a:t>
            </a:r>
            <a:r>
              <a:rPr lang="en-US" sz="1000" b="0">
                <a:solidFill>
                  <a:schemeClr val="accent2"/>
                </a:solidFill>
              </a:rPr>
              <a:t> </a:t>
            </a:r>
            <a:r>
              <a:rPr lang="en-US" sz="1000" b="0" err="1">
                <a:solidFill>
                  <a:schemeClr val="accent2"/>
                </a:solidFill>
              </a:rPr>
              <a:t>klik</a:t>
            </a:r>
            <a:r>
              <a:rPr lang="en-US" sz="1000" b="0">
                <a:solidFill>
                  <a:schemeClr val="accent2"/>
                </a:solidFill>
              </a:rPr>
              <a:t> </a:t>
            </a:r>
            <a:r>
              <a:rPr lang="en-US" sz="1000" b="0" err="1">
                <a:solidFill>
                  <a:schemeClr val="accent2"/>
                </a:solidFill>
              </a:rPr>
              <a:t>derefter</a:t>
            </a:r>
            <a:r>
              <a:rPr lang="en-US" sz="1000" b="0">
                <a:solidFill>
                  <a:schemeClr val="accent2"/>
                </a:solidFill>
              </a:rPr>
              <a:t> </a:t>
            </a:r>
            <a:r>
              <a:rPr lang="en-US" sz="1000" b="0" err="1">
                <a:solidFill>
                  <a:schemeClr val="accent2"/>
                </a:solidFill>
              </a:rPr>
              <a:t>på</a:t>
            </a:r>
            <a:r>
              <a:rPr lang="en-US" sz="1000" b="0">
                <a:solidFill>
                  <a:schemeClr val="accent2"/>
                </a:solidFill>
              </a:rPr>
              <a:t> den </a:t>
            </a:r>
            <a:r>
              <a:rPr lang="en-US" sz="1000" b="0" err="1">
                <a:solidFill>
                  <a:schemeClr val="accent2"/>
                </a:solidFill>
              </a:rPr>
              <a:t>ønskede</a:t>
            </a:r>
            <a:r>
              <a:rPr lang="en-US" sz="1000" b="0">
                <a:solidFill>
                  <a:schemeClr val="accent2"/>
                </a:solidFill>
              </a:rPr>
              <a:t> </a:t>
            </a:r>
            <a:r>
              <a:rPr lang="en-US" sz="1000" b="0" err="1">
                <a:solidFill>
                  <a:schemeClr val="accent2"/>
                </a:solidFill>
              </a:rPr>
              <a:t>slideskabelon</a:t>
            </a:r>
            <a:r>
              <a:rPr lang="en-US" sz="1000" b="0">
                <a:solidFill>
                  <a:schemeClr val="accent2"/>
                </a:solidFill>
              </a:rPr>
              <a:t>.</a:t>
            </a:r>
          </a:p>
          <a:p>
            <a:pPr marL="0" indent="0" algn="l">
              <a:lnSpc>
                <a:spcPct val="110000"/>
              </a:lnSpc>
              <a:spcBef>
                <a:spcPts val="1200"/>
              </a:spcBef>
              <a:buSzPct val="80000"/>
              <a:buFont typeface="Arial" panose="020B0604020202020204" pitchFamily="34" charset="0"/>
              <a:buNone/>
            </a:pPr>
            <a:r>
              <a:rPr lang="en-US" sz="1000" b="0" err="1">
                <a:solidFill>
                  <a:schemeClr val="accent2"/>
                </a:solidFill>
              </a:rPr>
              <a:t>Pakken</a:t>
            </a:r>
            <a:r>
              <a:rPr lang="en-US" sz="1000" b="0">
                <a:solidFill>
                  <a:schemeClr val="accent2"/>
                </a:solidFill>
              </a:rPr>
              <a:t> </a:t>
            </a:r>
            <a:r>
              <a:rPr lang="en-US" sz="1000" b="0" err="1">
                <a:solidFill>
                  <a:schemeClr val="accent2"/>
                </a:solidFill>
              </a:rPr>
              <a:t>inkluderer</a:t>
            </a:r>
            <a:r>
              <a:rPr lang="en-US" sz="1000" b="0">
                <a:solidFill>
                  <a:schemeClr val="accent2"/>
                </a:solidFill>
              </a:rPr>
              <a:t>:</a:t>
            </a:r>
          </a:p>
          <a:p>
            <a:pPr marL="171450" indent="-171450" algn="l">
              <a:lnSpc>
                <a:spcPct val="110000"/>
              </a:lnSpc>
              <a:spcBef>
                <a:spcPts val="1200"/>
              </a:spcBef>
              <a:buSzPct val="80000"/>
              <a:buFont typeface="Arial" panose="020B0604020202020204" pitchFamily="34" charset="0"/>
              <a:buChar char="•"/>
            </a:pPr>
            <a:r>
              <a:rPr lang="en-US" sz="1000" b="0">
                <a:solidFill>
                  <a:schemeClr val="accent2"/>
                </a:solidFill>
              </a:rPr>
              <a:t>4 </a:t>
            </a:r>
            <a:r>
              <a:rPr lang="en-US" sz="1000" b="0" err="1">
                <a:solidFill>
                  <a:schemeClr val="accent2"/>
                </a:solidFill>
              </a:rPr>
              <a:t>forskellige</a:t>
            </a:r>
            <a:r>
              <a:rPr lang="en-US" sz="1000" b="0">
                <a:solidFill>
                  <a:schemeClr val="accent2"/>
                </a:solidFill>
              </a:rPr>
              <a:t> </a:t>
            </a:r>
            <a:r>
              <a:rPr lang="en-US" sz="1000" b="0" err="1">
                <a:solidFill>
                  <a:schemeClr val="accent2"/>
                </a:solidFill>
              </a:rPr>
              <a:t>titelslides</a:t>
            </a:r>
            <a:r>
              <a:rPr lang="en-US" sz="1000" b="0">
                <a:solidFill>
                  <a:schemeClr val="accent2"/>
                </a:solidFill>
              </a:rPr>
              <a:t> med </a:t>
            </a:r>
            <a:r>
              <a:rPr lang="en-US" sz="1000" b="0" err="1">
                <a:solidFill>
                  <a:schemeClr val="accent2"/>
                </a:solidFill>
              </a:rPr>
              <a:t>og</a:t>
            </a:r>
            <a:r>
              <a:rPr lang="en-US" sz="1000" b="0">
                <a:solidFill>
                  <a:schemeClr val="accent2"/>
                </a:solidFill>
              </a:rPr>
              <a:t> </a:t>
            </a:r>
            <a:r>
              <a:rPr lang="en-US" sz="1000" b="0" err="1">
                <a:solidFill>
                  <a:schemeClr val="accent2"/>
                </a:solidFill>
              </a:rPr>
              <a:t>uden</a:t>
            </a:r>
            <a:r>
              <a:rPr lang="en-US" sz="1000" b="0">
                <a:solidFill>
                  <a:schemeClr val="accent2"/>
                </a:solidFill>
              </a:rPr>
              <a:t> </a:t>
            </a:r>
            <a:r>
              <a:rPr lang="en-US" sz="1000" b="0" err="1">
                <a:solidFill>
                  <a:schemeClr val="accent2"/>
                </a:solidFill>
              </a:rPr>
              <a:t>billede</a:t>
            </a:r>
            <a:r>
              <a:rPr lang="en-US" sz="1000" b="0">
                <a:solidFill>
                  <a:schemeClr val="accent2"/>
                </a:solidFill>
              </a:rPr>
              <a:t> </a:t>
            </a:r>
            <a:r>
              <a:rPr lang="en-US" sz="1000" b="0" err="1">
                <a:solidFill>
                  <a:schemeClr val="accent2"/>
                </a:solidFill>
              </a:rPr>
              <a:t>og</a:t>
            </a:r>
            <a:r>
              <a:rPr lang="en-US" sz="1000" b="0">
                <a:solidFill>
                  <a:schemeClr val="accent2"/>
                </a:solidFill>
              </a:rPr>
              <a:t> med </a:t>
            </a:r>
            <a:r>
              <a:rPr lang="en-US" sz="1000" b="0" err="1">
                <a:solidFill>
                  <a:schemeClr val="accent2"/>
                </a:solidFill>
              </a:rPr>
              <a:t>hhv</a:t>
            </a:r>
            <a:r>
              <a:rPr lang="en-US" sz="1000" b="0">
                <a:solidFill>
                  <a:schemeClr val="accent2"/>
                </a:solidFill>
              </a:rPr>
              <a:t>. </a:t>
            </a:r>
            <a:r>
              <a:rPr lang="en-US" sz="1000" b="0" err="1">
                <a:solidFill>
                  <a:schemeClr val="accent2"/>
                </a:solidFill>
              </a:rPr>
              <a:t>lige</a:t>
            </a:r>
            <a:r>
              <a:rPr lang="en-US" sz="1000" b="0">
                <a:solidFill>
                  <a:schemeClr val="accent2"/>
                </a:solidFill>
              </a:rPr>
              <a:t> </a:t>
            </a:r>
            <a:r>
              <a:rPr lang="en-US" sz="1000" b="0" err="1">
                <a:solidFill>
                  <a:schemeClr val="accent2"/>
                </a:solidFill>
              </a:rPr>
              <a:t>og</a:t>
            </a:r>
            <a:r>
              <a:rPr lang="en-US" sz="1000" b="0">
                <a:solidFill>
                  <a:schemeClr val="accent2"/>
                </a:solidFill>
              </a:rPr>
              <a:t> </a:t>
            </a:r>
            <a:r>
              <a:rPr lang="en-US" sz="1000" b="0" err="1">
                <a:solidFill>
                  <a:schemeClr val="accent2"/>
                </a:solidFill>
              </a:rPr>
              <a:t>og</a:t>
            </a:r>
            <a:r>
              <a:rPr lang="en-US" sz="1000" b="0">
                <a:solidFill>
                  <a:schemeClr val="accent2"/>
                </a:solidFill>
              </a:rPr>
              <a:t> </a:t>
            </a:r>
            <a:r>
              <a:rPr lang="en-US" sz="1000" b="0" err="1">
                <a:solidFill>
                  <a:schemeClr val="accent2"/>
                </a:solidFill>
              </a:rPr>
              <a:t>tiltet</a:t>
            </a:r>
            <a:r>
              <a:rPr lang="en-US" sz="1000" b="0">
                <a:solidFill>
                  <a:schemeClr val="accent2"/>
                </a:solidFill>
              </a:rPr>
              <a:t> billed</a:t>
            </a:r>
          </a:p>
          <a:p>
            <a:pPr marL="171450" indent="-171450" algn="l">
              <a:lnSpc>
                <a:spcPct val="110000"/>
              </a:lnSpc>
              <a:spcBef>
                <a:spcPts val="1200"/>
              </a:spcBef>
              <a:buSzPct val="80000"/>
              <a:buFont typeface="Arial" panose="020B0604020202020204" pitchFamily="34" charset="0"/>
              <a:buChar char="•"/>
            </a:pPr>
            <a:r>
              <a:rPr lang="en-US" sz="1000" b="0">
                <a:solidFill>
                  <a:schemeClr val="accent2"/>
                </a:solidFill>
              </a:rPr>
              <a:t>To agenda-slides</a:t>
            </a:r>
          </a:p>
          <a:p>
            <a:pPr marL="171450" indent="-171450" algn="l">
              <a:lnSpc>
                <a:spcPct val="110000"/>
              </a:lnSpc>
              <a:spcBef>
                <a:spcPts val="1200"/>
              </a:spcBef>
              <a:buSzPct val="80000"/>
              <a:buFont typeface="Arial" panose="020B0604020202020204" pitchFamily="34" charset="0"/>
              <a:buChar char="•"/>
            </a:pPr>
            <a:r>
              <a:rPr lang="en-US" sz="1000" b="0">
                <a:solidFill>
                  <a:schemeClr val="accent2"/>
                </a:solidFill>
              </a:rPr>
              <a:t>13 </a:t>
            </a:r>
            <a:r>
              <a:rPr lang="en-US" sz="1000" b="0" err="1">
                <a:solidFill>
                  <a:schemeClr val="accent2"/>
                </a:solidFill>
              </a:rPr>
              <a:t>forskellige</a:t>
            </a:r>
            <a:r>
              <a:rPr lang="en-US" sz="1000" b="0">
                <a:solidFill>
                  <a:schemeClr val="accent2"/>
                </a:solidFill>
              </a:rPr>
              <a:t> </a:t>
            </a:r>
            <a:r>
              <a:rPr lang="en-US" sz="1000" b="0" err="1">
                <a:solidFill>
                  <a:schemeClr val="accent2"/>
                </a:solidFill>
              </a:rPr>
              <a:t>indholdsslides</a:t>
            </a:r>
            <a:endParaRPr lang="en-US" sz="1000" b="0">
              <a:solidFill>
                <a:schemeClr val="accent2"/>
              </a:solidFill>
            </a:endParaRPr>
          </a:p>
          <a:p>
            <a:pPr marL="171450" indent="-171450" algn="l">
              <a:lnSpc>
                <a:spcPct val="110000"/>
              </a:lnSpc>
              <a:spcBef>
                <a:spcPts val="1200"/>
              </a:spcBef>
              <a:buSzPct val="80000"/>
              <a:buFont typeface="Arial" panose="020B0604020202020204" pitchFamily="34" charset="0"/>
              <a:buChar char="•"/>
            </a:pPr>
            <a:r>
              <a:rPr lang="en-US" sz="1000" b="0">
                <a:solidFill>
                  <a:schemeClr val="accent2"/>
                </a:solidFill>
              </a:rPr>
              <a:t>3 </a:t>
            </a:r>
            <a:r>
              <a:rPr lang="en-US" sz="1000" b="0" err="1">
                <a:solidFill>
                  <a:schemeClr val="accent2"/>
                </a:solidFill>
              </a:rPr>
              <a:t>slideskabeloner</a:t>
            </a:r>
            <a:r>
              <a:rPr lang="en-US" sz="1000" b="0">
                <a:solidFill>
                  <a:schemeClr val="accent2"/>
                </a:solidFill>
              </a:rPr>
              <a:t> </a:t>
            </a:r>
            <a:r>
              <a:rPr lang="en-US" sz="1000" b="0" err="1">
                <a:solidFill>
                  <a:schemeClr val="accent2"/>
                </a:solidFill>
              </a:rPr>
              <a:t>til</a:t>
            </a:r>
            <a:r>
              <a:rPr lang="en-US" sz="1000" b="0">
                <a:solidFill>
                  <a:schemeClr val="accent2"/>
                </a:solidFill>
              </a:rPr>
              <a:t> </a:t>
            </a:r>
            <a:r>
              <a:rPr lang="en-US" sz="1000" b="0" err="1">
                <a:solidFill>
                  <a:schemeClr val="accent2"/>
                </a:solidFill>
              </a:rPr>
              <a:t>citater</a:t>
            </a:r>
            <a:endParaRPr lang="en-US" sz="1000" b="0">
              <a:solidFill>
                <a:schemeClr val="accent2"/>
              </a:solidFill>
            </a:endParaRPr>
          </a:p>
          <a:p>
            <a:pPr marL="171450" indent="-171450" algn="l">
              <a:lnSpc>
                <a:spcPct val="110000"/>
              </a:lnSpc>
              <a:spcBef>
                <a:spcPts val="1200"/>
              </a:spcBef>
              <a:buSzPct val="80000"/>
              <a:buFont typeface="Arial" panose="020B0604020202020204" pitchFamily="34" charset="0"/>
              <a:buChar char="•"/>
            </a:pPr>
            <a:r>
              <a:rPr lang="en-US" sz="1000" b="0">
                <a:solidFill>
                  <a:schemeClr val="accent2"/>
                </a:solidFill>
              </a:rPr>
              <a:t>3 </a:t>
            </a:r>
            <a:r>
              <a:rPr lang="en-US" sz="1000" b="0" err="1">
                <a:solidFill>
                  <a:schemeClr val="accent2"/>
                </a:solidFill>
              </a:rPr>
              <a:t>breakslides</a:t>
            </a:r>
            <a:r>
              <a:rPr lang="en-US" sz="1000" b="0">
                <a:solidFill>
                  <a:schemeClr val="accent2"/>
                </a:solidFill>
              </a:rPr>
              <a:t>, </a:t>
            </a:r>
            <a:r>
              <a:rPr lang="en-US" sz="1000" b="0" err="1">
                <a:solidFill>
                  <a:schemeClr val="accent2"/>
                </a:solidFill>
              </a:rPr>
              <a:t>som</a:t>
            </a:r>
            <a:r>
              <a:rPr lang="en-US" sz="1000" b="0">
                <a:solidFill>
                  <a:schemeClr val="accent2"/>
                </a:solidFill>
              </a:rPr>
              <a:t> </a:t>
            </a:r>
            <a:r>
              <a:rPr lang="en-US" sz="1000" b="0" err="1">
                <a:solidFill>
                  <a:schemeClr val="accent2"/>
                </a:solidFill>
              </a:rPr>
              <a:t>kan</a:t>
            </a:r>
            <a:r>
              <a:rPr lang="en-US" sz="1000" b="0">
                <a:solidFill>
                  <a:schemeClr val="accent2"/>
                </a:solidFill>
              </a:rPr>
              <a:t> </a:t>
            </a:r>
            <a:r>
              <a:rPr lang="en-US" sz="1000" b="0" err="1">
                <a:solidFill>
                  <a:schemeClr val="accent2"/>
                </a:solidFill>
              </a:rPr>
              <a:t>bruges</a:t>
            </a:r>
            <a:r>
              <a:rPr lang="en-US" sz="1000" b="0">
                <a:solidFill>
                  <a:schemeClr val="accent2"/>
                </a:solidFill>
              </a:rPr>
              <a:t> </a:t>
            </a:r>
            <a:r>
              <a:rPr lang="en-US" sz="1000" b="0" err="1">
                <a:solidFill>
                  <a:schemeClr val="accent2"/>
                </a:solidFill>
              </a:rPr>
              <a:t>til</a:t>
            </a:r>
            <a:r>
              <a:rPr lang="en-US" sz="1000" b="0">
                <a:solidFill>
                  <a:schemeClr val="accent2"/>
                </a:solidFill>
              </a:rPr>
              <a:t> at lave pauser I din </a:t>
            </a:r>
            <a:r>
              <a:rPr lang="en-US" sz="1000" b="0" err="1">
                <a:solidFill>
                  <a:schemeClr val="accent2"/>
                </a:solidFill>
              </a:rPr>
              <a:t>præsentation</a:t>
            </a:r>
            <a:endParaRPr lang="en-US" sz="1000" b="0">
              <a:solidFill>
                <a:schemeClr val="accent2"/>
              </a:solidFill>
            </a:endParaRPr>
          </a:p>
          <a:p>
            <a:pPr marL="171450" indent="-171450" algn="l">
              <a:lnSpc>
                <a:spcPct val="110000"/>
              </a:lnSpc>
              <a:spcBef>
                <a:spcPts val="1200"/>
              </a:spcBef>
              <a:buSzPct val="80000"/>
              <a:buFont typeface="Arial" panose="020B0604020202020204" pitchFamily="34" charset="0"/>
              <a:buChar char="•"/>
            </a:pPr>
            <a:r>
              <a:rPr lang="en-US" sz="1000" b="0">
                <a:solidFill>
                  <a:schemeClr val="accent2"/>
                </a:solidFill>
              </a:rPr>
              <a:t>2 slut-slides</a:t>
            </a:r>
          </a:p>
          <a:p>
            <a:pPr marL="171450" indent="-171450" algn="l">
              <a:lnSpc>
                <a:spcPct val="110000"/>
              </a:lnSpc>
              <a:spcBef>
                <a:spcPts val="1200"/>
              </a:spcBef>
              <a:buSzPct val="80000"/>
              <a:buFont typeface="Arial" panose="020B0604020202020204" pitchFamily="34" charset="0"/>
              <a:buChar char="•"/>
            </a:pPr>
            <a:r>
              <a:rPr lang="en-US" sz="1000" b="0" err="1">
                <a:solidFill>
                  <a:schemeClr val="accent2"/>
                </a:solidFill>
              </a:rPr>
              <a:t>En</a:t>
            </a:r>
            <a:r>
              <a:rPr lang="en-US" sz="1000" b="0">
                <a:solidFill>
                  <a:schemeClr val="accent2"/>
                </a:solidFill>
              </a:rPr>
              <a:t> </a:t>
            </a:r>
            <a:r>
              <a:rPr lang="en-US" sz="1000" b="0" err="1">
                <a:solidFill>
                  <a:schemeClr val="accent2"/>
                </a:solidFill>
              </a:rPr>
              <a:t>række</a:t>
            </a:r>
            <a:r>
              <a:rPr lang="en-US" sz="1000" b="0">
                <a:solidFill>
                  <a:schemeClr val="accent2"/>
                </a:solidFill>
              </a:rPr>
              <a:t> </a:t>
            </a:r>
            <a:r>
              <a:rPr lang="en-US" sz="1000" b="0" err="1">
                <a:solidFill>
                  <a:schemeClr val="accent2"/>
                </a:solidFill>
              </a:rPr>
              <a:t>ekstraslides</a:t>
            </a:r>
            <a:r>
              <a:rPr lang="en-US" sz="1000" b="0">
                <a:solidFill>
                  <a:schemeClr val="accent2"/>
                </a:solidFill>
              </a:rPr>
              <a:t> med </a:t>
            </a:r>
            <a:r>
              <a:rPr lang="en-US" sz="1000" b="0" err="1">
                <a:solidFill>
                  <a:schemeClr val="accent2"/>
                </a:solidFill>
              </a:rPr>
              <a:t>ikoner</a:t>
            </a:r>
            <a:r>
              <a:rPr lang="en-US" sz="1000" b="0">
                <a:solidFill>
                  <a:schemeClr val="accent2"/>
                </a:solidFill>
              </a:rPr>
              <a:t>, du </a:t>
            </a:r>
            <a:r>
              <a:rPr lang="en-US" sz="1000" b="0" err="1">
                <a:solidFill>
                  <a:schemeClr val="accent2"/>
                </a:solidFill>
              </a:rPr>
              <a:t>kan</a:t>
            </a:r>
            <a:r>
              <a:rPr lang="en-US" sz="1000" b="0">
                <a:solidFill>
                  <a:schemeClr val="accent2"/>
                </a:solidFill>
              </a:rPr>
              <a:t> </a:t>
            </a:r>
            <a:r>
              <a:rPr lang="en-US" sz="1000" b="0" err="1">
                <a:solidFill>
                  <a:schemeClr val="accent2"/>
                </a:solidFill>
              </a:rPr>
              <a:t>bruge</a:t>
            </a:r>
            <a:r>
              <a:rPr lang="en-US" sz="1000" b="0">
                <a:solidFill>
                  <a:schemeClr val="accent2"/>
                </a:solidFill>
              </a:rPr>
              <a:t> i din </a:t>
            </a:r>
            <a:r>
              <a:rPr lang="en-US" sz="1000" b="0" err="1">
                <a:solidFill>
                  <a:schemeClr val="accent2"/>
                </a:solidFill>
              </a:rPr>
              <a:t>præsentation</a:t>
            </a:r>
            <a:endParaRPr lang="en-US" sz="1000" b="1">
              <a:solidFill>
                <a:schemeClr val="accent2"/>
              </a:solidFill>
            </a:endParaRPr>
          </a:p>
        </p:txBody>
      </p:sp>
      <p:pic>
        <p:nvPicPr>
          <p:cNvPr id="6" name="Billede 5">
            <a:extLst>
              <a:ext uri="{FF2B5EF4-FFF2-40B4-BE49-F238E27FC236}">
                <a16:creationId xmlns:a16="http://schemas.microsoft.com/office/drawing/2014/main" id="{B106F1CA-5480-D144-EBEC-AD73A2F800E6}"/>
              </a:ext>
            </a:extLst>
          </p:cNvPr>
          <p:cNvPicPr>
            <a:picLocks noChangeAspect="1"/>
          </p:cNvPicPr>
          <p:nvPr userDrawn="1"/>
        </p:nvPicPr>
        <p:blipFill>
          <a:blip r:embed="rId2"/>
          <a:stretch>
            <a:fillRect/>
          </a:stretch>
        </p:blipFill>
        <p:spPr>
          <a:xfrm>
            <a:off x="7259595" y="1808164"/>
            <a:ext cx="4489492" cy="2547626"/>
          </a:xfrm>
          <a:prstGeom prst="rect">
            <a:avLst/>
          </a:prstGeom>
          <a:ln>
            <a:solidFill>
              <a:schemeClr val="bg1">
                <a:lumMod val="65000"/>
              </a:schemeClr>
            </a:solidFill>
          </a:ln>
          <a:effectLst/>
        </p:spPr>
      </p:pic>
      <p:pic>
        <p:nvPicPr>
          <p:cNvPr id="8" name="Billede 7">
            <a:extLst>
              <a:ext uri="{FF2B5EF4-FFF2-40B4-BE49-F238E27FC236}">
                <a16:creationId xmlns:a16="http://schemas.microsoft.com/office/drawing/2014/main" id="{7F51A3D6-FC43-94D0-176B-F6808559E88A}"/>
              </a:ext>
            </a:extLst>
          </p:cNvPr>
          <p:cNvPicPr>
            <a:picLocks noChangeAspect="1"/>
          </p:cNvPicPr>
          <p:nvPr userDrawn="1"/>
        </p:nvPicPr>
        <p:blipFill rotWithShape="1">
          <a:blip r:embed="rId3"/>
          <a:srcRect l="1359" t="636" r="-1" b="953"/>
          <a:stretch/>
        </p:blipFill>
        <p:spPr>
          <a:xfrm>
            <a:off x="5948596" y="3766471"/>
            <a:ext cx="2721413" cy="2547626"/>
          </a:xfrm>
          <a:prstGeom prst="rect">
            <a:avLst/>
          </a:prstGeom>
          <a:ln>
            <a:solidFill>
              <a:schemeClr val="bg1">
                <a:lumMod val="65000"/>
              </a:schemeClr>
            </a:solidFill>
          </a:ln>
          <a:effectLst/>
        </p:spPr>
      </p:pic>
      <p:cxnSp>
        <p:nvCxnSpPr>
          <p:cNvPr id="7" name="Connector: Elbow 6">
            <a:extLst>
              <a:ext uri="{FF2B5EF4-FFF2-40B4-BE49-F238E27FC236}">
                <a16:creationId xmlns:a16="http://schemas.microsoft.com/office/drawing/2014/main" id="{999C3E99-9EAC-BE72-6D99-9E1E90E33D3A}"/>
              </a:ext>
            </a:extLst>
          </p:cNvPr>
          <p:cNvCxnSpPr>
            <a:cxnSpLocks/>
          </p:cNvCxnSpPr>
          <p:nvPr userDrawn="1"/>
        </p:nvCxnSpPr>
        <p:spPr>
          <a:xfrm>
            <a:off x="5446059" y="3005418"/>
            <a:ext cx="2501745" cy="385748"/>
          </a:xfrm>
          <a:prstGeom prst="bentConnector3">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DB5DDA2E-842B-78E2-A1AF-6E7317E243D2}"/>
              </a:ext>
            </a:extLst>
          </p:cNvPr>
          <p:cNvCxnSpPr>
            <a:cxnSpLocks/>
          </p:cNvCxnSpPr>
          <p:nvPr userDrawn="1"/>
        </p:nvCxnSpPr>
        <p:spPr>
          <a:xfrm>
            <a:off x="5328518" y="3512938"/>
            <a:ext cx="593566" cy="541350"/>
          </a:xfrm>
          <a:prstGeom prst="bentConnector3">
            <a:avLst>
              <a:gd name="adj1" fmla="val 50000"/>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68F57362-3788-0E71-4A30-1B12BA5813F0}"/>
              </a:ext>
            </a:extLst>
          </p:cNvPr>
          <p:cNvSpPr/>
          <p:nvPr userDrawn="1"/>
        </p:nvSpPr>
        <p:spPr>
          <a:xfrm rot="-180000">
            <a:off x="446922" y="926798"/>
            <a:ext cx="1729240" cy="38050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sp>
        <p:nvSpPr>
          <p:cNvPr id="34" name="TextBox 33">
            <a:extLst>
              <a:ext uri="{FF2B5EF4-FFF2-40B4-BE49-F238E27FC236}">
                <a16:creationId xmlns:a16="http://schemas.microsoft.com/office/drawing/2014/main" id="{059E6313-5834-BCBE-AD1B-F9EE53E32912}"/>
              </a:ext>
            </a:extLst>
          </p:cNvPr>
          <p:cNvSpPr txBox="1"/>
          <p:nvPr userDrawn="1"/>
        </p:nvSpPr>
        <p:spPr>
          <a:xfrm>
            <a:off x="575008" y="931374"/>
            <a:ext cx="2019660" cy="471767"/>
          </a:xfrm>
          <a:prstGeom prst="rect">
            <a:avLst/>
          </a:prstGeom>
          <a:noFill/>
        </p:spPr>
        <p:txBody>
          <a:bodyPr wrap="square" lIns="0" tIns="0" rIns="0" bIns="0" rtlCol="0">
            <a:noAutofit/>
          </a:bodyPr>
          <a:lstStyle/>
          <a:p>
            <a:pPr marL="0" indent="0" algn="l">
              <a:lnSpc>
                <a:spcPct val="110000"/>
              </a:lnSpc>
              <a:spcBef>
                <a:spcPts val="1200"/>
              </a:spcBef>
              <a:buSzPct val="80000"/>
              <a:buFont typeface="Arial" panose="020B0604020202020204" pitchFamily="34" charset="0"/>
              <a:buNone/>
            </a:pPr>
            <a:r>
              <a:rPr lang="en-US" sz="2000" b="1" err="1">
                <a:solidFill>
                  <a:schemeClr val="accent2"/>
                </a:solidFill>
                <a:latin typeface="+mj-lt"/>
              </a:rPr>
              <a:t>Slet</a:t>
            </a:r>
            <a:r>
              <a:rPr lang="en-US" sz="2000" b="1">
                <a:solidFill>
                  <a:schemeClr val="accent2"/>
                </a:solidFill>
                <a:latin typeface="+mj-lt"/>
              </a:rPr>
              <a:t> </a:t>
            </a:r>
            <a:r>
              <a:rPr lang="en-US" sz="2000" b="1" err="1">
                <a:solidFill>
                  <a:schemeClr val="accent2"/>
                </a:solidFill>
                <a:latin typeface="+mj-lt"/>
              </a:rPr>
              <a:t>før</a:t>
            </a:r>
            <a:r>
              <a:rPr lang="en-US" sz="2000" b="1">
                <a:solidFill>
                  <a:schemeClr val="accent2"/>
                </a:solidFill>
                <a:latin typeface="+mj-lt"/>
              </a:rPr>
              <a:t> </a:t>
            </a:r>
            <a:r>
              <a:rPr lang="en-US" sz="2000" b="1" err="1">
                <a:solidFill>
                  <a:schemeClr val="accent2"/>
                </a:solidFill>
                <a:latin typeface="+mj-lt"/>
              </a:rPr>
              <a:t>brug</a:t>
            </a:r>
            <a:endParaRPr lang="en-GB" sz="2000" b="1" err="1">
              <a:solidFill>
                <a:schemeClr val="accent2"/>
              </a:solidFill>
              <a:latin typeface="+mj-lt"/>
            </a:endParaRPr>
          </a:p>
        </p:txBody>
      </p:sp>
    </p:spTree>
    <p:extLst>
      <p:ext uri="{BB962C8B-B14F-4D97-AF65-F5344CB8AC3E}">
        <p14:creationId xmlns:p14="http://schemas.microsoft.com/office/powerpoint/2010/main" val="939503563"/>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1139">
          <p15:clr>
            <a:srgbClr val="A4A3A4"/>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ps og tricks #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29440AD-C1DF-F6DE-393A-95460E52C0D9}"/>
              </a:ext>
            </a:extLst>
          </p:cNvPr>
          <p:cNvSpPr/>
          <p:nvPr userDrawn="1"/>
        </p:nvSpPr>
        <p:spPr>
          <a:xfrm rot="-180000">
            <a:off x="446922" y="926798"/>
            <a:ext cx="1729240" cy="38050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sp>
        <p:nvSpPr>
          <p:cNvPr id="27" name="TextBox 26">
            <a:extLst>
              <a:ext uri="{FF2B5EF4-FFF2-40B4-BE49-F238E27FC236}">
                <a16:creationId xmlns:a16="http://schemas.microsoft.com/office/drawing/2014/main" id="{754AB24C-91E2-3EE9-7786-DF0066E74DF7}"/>
              </a:ext>
            </a:extLst>
          </p:cNvPr>
          <p:cNvSpPr txBox="1"/>
          <p:nvPr userDrawn="1"/>
        </p:nvSpPr>
        <p:spPr>
          <a:xfrm>
            <a:off x="575008" y="931374"/>
            <a:ext cx="2019660" cy="471767"/>
          </a:xfrm>
          <a:prstGeom prst="rect">
            <a:avLst/>
          </a:prstGeom>
          <a:noFill/>
        </p:spPr>
        <p:txBody>
          <a:bodyPr wrap="square" lIns="0" tIns="0" rIns="0" bIns="0" rtlCol="0">
            <a:noAutofit/>
          </a:bodyPr>
          <a:lstStyle/>
          <a:p>
            <a:pPr marL="0" indent="0" algn="l">
              <a:lnSpc>
                <a:spcPct val="110000"/>
              </a:lnSpc>
              <a:spcBef>
                <a:spcPts val="1200"/>
              </a:spcBef>
              <a:buSzPct val="80000"/>
              <a:buFont typeface="Arial" panose="020B0604020202020204" pitchFamily="34" charset="0"/>
              <a:buNone/>
            </a:pPr>
            <a:r>
              <a:rPr lang="en-US" sz="2000" b="1" err="1">
                <a:solidFill>
                  <a:schemeClr val="accent2"/>
                </a:solidFill>
                <a:latin typeface="+mj-lt"/>
              </a:rPr>
              <a:t>Slet</a:t>
            </a:r>
            <a:r>
              <a:rPr lang="en-US" sz="2000" b="1">
                <a:solidFill>
                  <a:schemeClr val="accent2"/>
                </a:solidFill>
                <a:latin typeface="+mj-lt"/>
              </a:rPr>
              <a:t> </a:t>
            </a:r>
            <a:r>
              <a:rPr lang="en-US" sz="2000" b="1" err="1">
                <a:solidFill>
                  <a:schemeClr val="accent2"/>
                </a:solidFill>
                <a:latin typeface="+mj-lt"/>
              </a:rPr>
              <a:t>før</a:t>
            </a:r>
            <a:r>
              <a:rPr lang="en-US" sz="2000" b="1">
                <a:solidFill>
                  <a:schemeClr val="accent2"/>
                </a:solidFill>
                <a:latin typeface="+mj-lt"/>
              </a:rPr>
              <a:t> </a:t>
            </a:r>
            <a:r>
              <a:rPr lang="en-US" sz="2000" b="1" err="1">
                <a:solidFill>
                  <a:schemeClr val="accent2"/>
                </a:solidFill>
                <a:latin typeface="+mj-lt"/>
              </a:rPr>
              <a:t>brug</a:t>
            </a:r>
            <a:endParaRPr lang="en-GB" sz="2000" b="1" err="1">
              <a:solidFill>
                <a:schemeClr val="accent2"/>
              </a:solidFill>
              <a:latin typeface="+mj-lt"/>
            </a:endParaRPr>
          </a:p>
        </p:txBody>
      </p:sp>
      <p:sp>
        <p:nvSpPr>
          <p:cNvPr id="8" name="Text Box 48">
            <a:extLst>
              <a:ext uri="{FF2B5EF4-FFF2-40B4-BE49-F238E27FC236}">
                <a16:creationId xmlns:a16="http://schemas.microsoft.com/office/drawing/2014/main" id="{2000A4DE-4225-3F4E-E875-A3C82A1D1B28}"/>
              </a:ext>
            </a:extLst>
          </p:cNvPr>
          <p:cNvSpPr txBox="1">
            <a:spLocks noChangeArrowheads="1"/>
          </p:cNvSpPr>
          <p:nvPr userDrawn="1"/>
        </p:nvSpPr>
        <p:spPr bwMode="auto">
          <a:xfrm>
            <a:off x="8266564" y="1806388"/>
            <a:ext cx="3734933"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800"/>
              </a:spcAft>
              <a:defRPr/>
            </a:pPr>
            <a:r>
              <a:rPr lang="en-US" sz="1000" b="1" noProof="1">
                <a:solidFill>
                  <a:schemeClr val="tx1"/>
                </a:solidFill>
                <a:latin typeface="+mn-lt"/>
                <a:cs typeface="Arial" panose="020B0604020202020204" pitchFamily="34" charset="0"/>
              </a:rPr>
              <a:t>ÆNDRE SLIDENUMMER, DATO OG/ELLER SIDEFOD</a:t>
            </a:r>
          </a:p>
          <a:p>
            <a:pPr marL="0" marR="0" indent="0" algn="l" defTabSz="1219170" rtl="0" eaLnBrk="1" fontAlgn="auto" latinLnBrk="0" hangingPunct="1">
              <a:lnSpc>
                <a:spcPct val="100000"/>
              </a:lnSpc>
              <a:spcAft>
                <a:spcPts val="800"/>
              </a:spcAft>
              <a:buClrTx/>
              <a:buSzTx/>
              <a:buFontTx/>
              <a:buNone/>
              <a:tabLst/>
              <a:defRPr/>
            </a:pPr>
            <a:r>
              <a:rPr lang="en-US" sz="1000" b="0" kern="1200" noProof="1">
                <a:solidFill>
                  <a:schemeClr val="tx1"/>
                </a:solidFill>
                <a:latin typeface="+mn-lt"/>
                <a:cs typeface="Arial" panose="020B0604020202020204" pitchFamily="34" charset="0"/>
              </a:rPr>
              <a:t>Gør dette til allersidst.</a:t>
            </a:r>
          </a:p>
          <a:p>
            <a:pPr marL="228600" indent="-228600" eaLnBrk="1" hangingPunct="1">
              <a:lnSpc>
                <a:spcPct val="100000"/>
              </a:lnSpc>
              <a:spcAft>
                <a:spcPts val="800"/>
              </a:spcAft>
              <a:buFont typeface="+mj-lt"/>
              <a:buAutoNum type="arabicPeriod"/>
              <a:defRPr/>
            </a:pPr>
            <a:r>
              <a:rPr lang="en-US" altLang="da-DK" sz="1000" noProof="1">
                <a:solidFill>
                  <a:schemeClr val="tx1"/>
                </a:solidFill>
                <a:latin typeface="+mn-lt"/>
                <a:cs typeface="Arial" panose="020B0604020202020204" pitchFamily="34" charset="0"/>
              </a:rPr>
              <a:t>Klik på </a:t>
            </a:r>
            <a:r>
              <a:rPr lang="en-US" altLang="da-DK" sz="1000" b="1" noProof="1">
                <a:solidFill>
                  <a:schemeClr val="tx1"/>
                </a:solidFill>
                <a:latin typeface="+mn-lt"/>
                <a:cs typeface="Arial" panose="020B0604020202020204" pitchFamily="34" charset="0"/>
              </a:rPr>
              <a:t>Indsæt </a:t>
            </a:r>
            <a:r>
              <a:rPr lang="en-US" altLang="da-DK" sz="1000" b="0" noProof="1">
                <a:solidFill>
                  <a:schemeClr val="tx1"/>
                </a:solidFill>
                <a:latin typeface="+mn-lt"/>
                <a:cs typeface="Arial" panose="020B0604020202020204" pitchFamily="34" charset="0"/>
              </a:rPr>
              <a:t>i menuen øverst</a:t>
            </a:r>
            <a:endParaRPr lang="en-US" altLang="da-DK" sz="1000" b="0" strike="sngStrike" noProof="1">
              <a:solidFill>
                <a:schemeClr val="tx1"/>
              </a:solidFill>
              <a:latin typeface="+mn-lt"/>
              <a:cs typeface="Arial" panose="020B0604020202020204" pitchFamily="34" charset="0"/>
            </a:endParaRPr>
          </a:p>
          <a:p>
            <a:pPr marL="228600" indent="-228600" eaLnBrk="1" hangingPunct="1">
              <a:lnSpc>
                <a:spcPct val="100000"/>
              </a:lnSpc>
              <a:spcAft>
                <a:spcPts val="800"/>
              </a:spcAft>
              <a:buFont typeface="+mj-lt"/>
              <a:buAutoNum type="arabicPeriod"/>
              <a:defRPr/>
            </a:pPr>
            <a:r>
              <a:rPr lang="en-US" altLang="da-DK" sz="1000" b="0" noProof="1">
                <a:solidFill>
                  <a:schemeClr val="tx1"/>
                </a:solidFill>
                <a:latin typeface="+mn-lt"/>
                <a:cs typeface="Arial" panose="020B0604020202020204" pitchFamily="34" charset="0"/>
              </a:rPr>
              <a:t>Klik på </a:t>
            </a:r>
            <a:r>
              <a:rPr lang="en-US" altLang="da-DK" sz="1000" b="1" noProof="1">
                <a:solidFill>
                  <a:schemeClr val="tx1"/>
                </a:solidFill>
                <a:latin typeface="+mn-lt"/>
                <a:cs typeface="Arial" panose="020B0604020202020204" pitchFamily="34" charset="0"/>
              </a:rPr>
              <a:t>Slidenummer</a:t>
            </a:r>
            <a:r>
              <a:rPr lang="en-US" altLang="da-DK" sz="1000" b="0" noProof="1">
                <a:solidFill>
                  <a:schemeClr val="tx1"/>
                </a:solidFill>
                <a:latin typeface="+mn-lt"/>
                <a:cs typeface="Arial" panose="020B0604020202020204" pitchFamily="34" charset="0"/>
              </a:rPr>
              <a:t> </a:t>
            </a:r>
          </a:p>
          <a:p>
            <a:pPr marL="228600" indent="-228600" eaLnBrk="1" hangingPunct="1">
              <a:lnSpc>
                <a:spcPct val="100000"/>
              </a:lnSpc>
              <a:spcAft>
                <a:spcPts val="800"/>
              </a:spcAft>
              <a:buFont typeface="+mj-lt"/>
              <a:buAutoNum type="arabicPeriod"/>
              <a:defRPr/>
            </a:pPr>
            <a:r>
              <a:rPr lang="en-US" sz="1000" b="0" noProof="1">
                <a:solidFill>
                  <a:schemeClr val="tx1"/>
                </a:solidFill>
                <a:latin typeface="+mn-lt"/>
                <a:cs typeface="Arial" panose="020B0604020202020204" pitchFamily="34" charset="0"/>
              </a:rPr>
              <a:t>Sørg for at der er sat flueben i </a:t>
            </a:r>
            <a:r>
              <a:rPr lang="en-US" sz="1000" b="1" noProof="1">
                <a:solidFill>
                  <a:schemeClr val="tx1"/>
                </a:solidFill>
                <a:latin typeface="+mn-lt"/>
                <a:cs typeface="Arial" panose="020B0604020202020204" pitchFamily="34" charset="0"/>
              </a:rPr>
              <a:t>Slidenummer</a:t>
            </a:r>
          </a:p>
          <a:p>
            <a:pPr marL="228600" indent="-228600" eaLnBrk="1" hangingPunct="1">
              <a:lnSpc>
                <a:spcPct val="100000"/>
              </a:lnSpc>
              <a:spcAft>
                <a:spcPts val="800"/>
              </a:spcAft>
              <a:buFont typeface="+mj-lt"/>
              <a:buAutoNum type="arabicPeriod"/>
              <a:defRPr/>
            </a:pPr>
            <a:r>
              <a:rPr lang="en-US" sz="1000" b="0" noProof="1">
                <a:solidFill>
                  <a:schemeClr val="tx1"/>
                </a:solidFill>
                <a:latin typeface="+mn-lt"/>
                <a:cs typeface="Arial" panose="020B0604020202020204" pitchFamily="34" charset="0"/>
              </a:rPr>
              <a:t>Vælg evt. at sætte hak i</a:t>
            </a:r>
            <a:r>
              <a:rPr lang="en-US" sz="1000" b="1" noProof="1">
                <a:solidFill>
                  <a:schemeClr val="tx1"/>
                </a:solidFill>
                <a:latin typeface="+mn-lt"/>
                <a:cs typeface="Arial" panose="020B0604020202020204" pitchFamily="34" charset="0"/>
              </a:rPr>
              <a:t> Sidefod </a:t>
            </a:r>
            <a:r>
              <a:rPr lang="en-US" sz="1000" b="0" noProof="1">
                <a:solidFill>
                  <a:schemeClr val="tx1"/>
                </a:solidFill>
                <a:latin typeface="+mn-lt"/>
                <a:cs typeface="Arial" panose="020B0604020202020204" pitchFamily="34" charset="0"/>
              </a:rPr>
              <a:t>og skriv titlen på dit dokument under</a:t>
            </a:r>
            <a:r>
              <a:rPr lang="en-US" sz="1000" b="1" noProof="1">
                <a:solidFill>
                  <a:schemeClr val="tx1"/>
                </a:solidFill>
                <a:latin typeface="+mn-lt"/>
                <a:cs typeface="Arial" panose="020B0604020202020204" pitchFamily="34" charset="0"/>
              </a:rPr>
              <a:t> Præsentations titel, </a:t>
            </a:r>
            <a:r>
              <a:rPr lang="en-US" sz="1000" b="0" noProof="1">
                <a:solidFill>
                  <a:schemeClr val="tx1"/>
                </a:solidFill>
                <a:latin typeface="+mn-lt"/>
                <a:cs typeface="Arial" panose="020B0604020202020204" pitchFamily="34" charset="0"/>
              </a:rPr>
              <a:t>hvis du ønsker det</a:t>
            </a:r>
          </a:p>
          <a:p>
            <a:pPr marL="228600" indent="-228600" eaLnBrk="1" hangingPunct="1">
              <a:lnSpc>
                <a:spcPct val="100000"/>
              </a:lnSpc>
              <a:spcAft>
                <a:spcPts val="800"/>
              </a:spcAft>
              <a:buFont typeface="+mj-lt"/>
              <a:buAutoNum type="arabicPeriod"/>
              <a:defRPr/>
            </a:pPr>
            <a:r>
              <a:rPr lang="en-US" sz="1000" b="0" noProof="1">
                <a:solidFill>
                  <a:schemeClr val="tx1"/>
                </a:solidFill>
                <a:latin typeface="+mn-lt"/>
                <a:cs typeface="Arial" panose="020B0604020202020204" pitchFamily="34" charset="0"/>
              </a:rPr>
              <a:t>Vælg </a:t>
            </a:r>
            <a:r>
              <a:rPr lang="en-US" sz="1000" b="1" noProof="1">
                <a:solidFill>
                  <a:schemeClr val="tx1"/>
                </a:solidFill>
                <a:latin typeface="+mn-lt"/>
                <a:cs typeface="Arial" panose="020B0604020202020204" pitchFamily="34" charset="0"/>
              </a:rPr>
              <a:t>Anvend</a:t>
            </a:r>
            <a:r>
              <a:rPr lang="en-US" sz="1000" b="0" noProof="1">
                <a:solidFill>
                  <a:schemeClr val="tx1"/>
                </a:solidFill>
                <a:latin typeface="+mn-lt"/>
                <a:cs typeface="Arial" panose="020B0604020202020204" pitchFamily="34" charset="0"/>
              </a:rPr>
              <a:t> eller </a:t>
            </a:r>
            <a:r>
              <a:rPr lang="en-US" sz="1000" b="1" noProof="1">
                <a:solidFill>
                  <a:schemeClr val="tx1"/>
                </a:solidFill>
                <a:latin typeface="+mn-lt"/>
                <a:cs typeface="Arial" panose="020B0604020202020204" pitchFamily="34" charset="0"/>
              </a:rPr>
              <a:t>Anvend på alle</a:t>
            </a:r>
          </a:p>
        </p:txBody>
      </p:sp>
      <p:sp>
        <p:nvSpPr>
          <p:cNvPr id="9" name="AutoShape 4">
            <a:extLst>
              <a:ext uri="{FF2B5EF4-FFF2-40B4-BE49-F238E27FC236}">
                <a16:creationId xmlns:a16="http://schemas.microsoft.com/office/drawing/2014/main" id="{0BE8D50C-06DA-5D25-1BA9-087A45D062DC}"/>
              </a:ext>
            </a:extLst>
          </p:cNvPr>
          <p:cNvSpPr>
            <a:spLocks/>
          </p:cNvSpPr>
          <p:nvPr userDrawn="1"/>
        </p:nvSpPr>
        <p:spPr bwMode="gray">
          <a:xfrm>
            <a:off x="4374668" y="1806388"/>
            <a:ext cx="3283432" cy="5027017"/>
          </a:xfrm>
          <a:prstGeom prst="rect">
            <a:avLst/>
          </a:prstGeom>
          <a:noFill/>
          <a:ln w="12700" algn="ctr">
            <a:noFill/>
            <a:miter lim="800000"/>
            <a:headEnd/>
            <a:tailEnd/>
          </a:ln>
          <a:effectLst/>
        </p:spPr>
        <p:txBody>
          <a:bodyPr wrap="square" lIns="0" tIns="0" rIns="0" bIns="0">
            <a:spAutoFit/>
          </a:bodyPr>
          <a:lstStyle/>
          <a:p>
            <a:pPr fontAlgn="auto">
              <a:lnSpc>
                <a:spcPct val="100000"/>
              </a:lnSpc>
              <a:spcAft>
                <a:spcPts val="800"/>
              </a:spcAft>
              <a:buFont typeface="+mj-lt"/>
              <a:buNone/>
              <a:defRPr/>
            </a:pPr>
            <a:r>
              <a:rPr lang="en-US" sz="1000" b="1" noProof="1">
                <a:solidFill>
                  <a:schemeClr val="tx1"/>
                </a:solidFill>
                <a:cs typeface="Arial" panose="020B0604020202020204" pitchFamily="34" charset="0"/>
              </a:rPr>
              <a:t>BILLEDER</a:t>
            </a:r>
          </a:p>
          <a:p>
            <a:pPr algn="l" eaLnBrk="1" hangingPunct="1">
              <a:lnSpc>
                <a:spcPct val="100000"/>
              </a:lnSpc>
              <a:spcAft>
                <a:spcPts val="800"/>
              </a:spcAft>
              <a:buFontTx/>
              <a:buNone/>
              <a:defRPr/>
            </a:pPr>
            <a:r>
              <a:rPr lang="en-US" sz="1000" noProof="1">
                <a:solidFill>
                  <a:schemeClr val="tx1"/>
                </a:solidFill>
                <a:cs typeface="Arial" charset="0"/>
              </a:rPr>
              <a:t>På slides med en billed-placeholder indsætter </a:t>
            </a:r>
            <a:br>
              <a:rPr lang="en-US" sz="1000" noProof="1">
                <a:solidFill>
                  <a:schemeClr val="tx1"/>
                </a:solidFill>
                <a:cs typeface="Arial" charset="0"/>
              </a:rPr>
            </a:br>
            <a:r>
              <a:rPr lang="en-US" sz="1000" noProof="1">
                <a:solidFill>
                  <a:schemeClr val="tx1"/>
                </a:solidFill>
                <a:cs typeface="Arial" charset="0"/>
              </a:rPr>
              <a:t>du billedet ved at klikke på ikonet til venstre og </a:t>
            </a:r>
            <a:br>
              <a:rPr lang="en-US" sz="1000" noProof="1">
                <a:solidFill>
                  <a:schemeClr val="tx1"/>
                </a:solidFill>
                <a:cs typeface="Arial" charset="0"/>
              </a:rPr>
            </a:br>
            <a:r>
              <a:rPr lang="en-US" sz="1000" noProof="1">
                <a:solidFill>
                  <a:schemeClr val="tx1"/>
                </a:solidFill>
                <a:cs typeface="Arial" charset="0"/>
              </a:rPr>
              <a:t>vælge </a:t>
            </a:r>
            <a:r>
              <a:rPr lang="en-US" sz="1000" b="1" noProof="1">
                <a:solidFill>
                  <a:schemeClr val="tx1"/>
                </a:solidFill>
                <a:cs typeface="Arial" charset="0"/>
              </a:rPr>
              <a:t>Indsæt</a:t>
            </a:r>
            <a:br>
              <a:rPr lang="en-US" sz="1000" b="1" noProof="1">
                <a:solidFill>
                  <a:schemeClr val="tx1"/>
                </a:solidFill>
                <a:cs typeface="Arial" charset="0"/>
              </a:rPr>
            </a:br>
            <a:br>
              <a:rPr lang="en-US" sz="1000" b="1" noProof="1">
                <a:solidFill>
                  <a:schemeClr val="tx1"/>
                </a:solidFill>
                <a:cs typeface="Arial" charset="0"/>
              </a:rPr>
            </a:br>
            <a:r>
              <a:rPr lang="en-US" sz="1000" b="1" noProof="1">
                <a:solidFill>
                  <a:schemeClr val="tx1"/>
                </a:solidFill>
                <a:latin typeface="+mn-lt"/>
              </a:rPr>
              <a:t>Redigere i et billede</a:t>
            </a:r>
          </a:p>
          <a:p>
            <a:pPr marL="228600" indent="-228600" algn="l" eaLnBrk="1" hangingPunct="1">
              <a:lnSpc>
                <a:spcPct val="100000"/>
              </a:lnSpc>
              <a:spcAft>
                <a:spcPts val="800"/>
              </a:spcAft>
              <a:buFont typeface="+mj-lt"/>
              <a:buAutoNum type="arabicPeriod"/>
              <a:defRPr/>
            </a:pPr>
            <a:r>
              <a:rPr lang="en-US" sz="1000" b="1" noProof="1">
                <a:solidFill>
                  <a:schemeClr val="tx1"/>
                </a:solidFill>
                <a:latin typeface="+mn-lt"/>
              </a:rPr>
              <a:t>Beskær</a:t>
            </a:r>
            <a:r>
              <a:rPr lang="en-US" sz="1000" b="0" noProof="1">
                <a:solidFill>
                  <a:schemeClr val="tx1"/>
                </a:solidFill>
                <a:latin typeface="+mn-lt"/>
              </a:rPr>
              <a:t> for at ændre størrelse eller justere </a:t>
            </a:r>
            <a:br>
              <a:rPr lang="en-US" sz="1000" b="0" noProof="1">
                <a:solidFill>
                  <a:schemeClr val="tx1"/>
                </a:solidFill>
                <a:latin typeface="+mn-lt"/>
              </a:rPr>
            </a:br>
            <a:r>
              <a:rPr lang="en-US" sz="1000" b="0" noProof="1">
                <a:solidFill>
                  <a:schemeClr val="tx1"/>
                </a:solidFill>
                <a:latin typeface="+mn-lt"/>
              </a:rPr>
              <a:t>fokus i </a:t>
            </a:r>
            <a:r>
              <a:rPr lang="en-US" sz="1000" b="0" kern="1200" baseline="0" noProof="1">
                <a:solidFill>
                  <a:schemeClr val="tx1"/>
                </a:solidFill>
                <a:latin typeface="+mn-lt"/>
              </a:rPr>
              <a:t>billedet</a:t>
            </a:r>
            <a:endParaRPr lang="en-US" sz="1000" b="0" strike="sngStrike" noProof="1">
              <a:solidFill>
                <a:schemeClr val="tx1"/>
              </a:solidFill>
              <a:latin typeface="+mn-lt"/>
            </a:endParaRPr>
          </a:p>
          <a:p>
            <a:pPr marL="228600" indent="-228600" algn="l" eaLnBrk="1" hangingPunct="1">
              <a:lnSpc>
                <a:spcPct val="100000"/>
              </a:lnSpc>
              <a:spcAft>
                <a:spcPts val="800"/>
              </a:spcAft>
              <a:buFont typeface="+mj-lt"/>
              <a:buAutoNum type="arabicPeriod"/>
              <a:defRPr/>
            </a:pPr>
            <a:r>
              <a:rPr lang="en-US" altLang="da-DK" sz="1000" b="0" noProof="1">
                <a:solidFill>
                  <a:schemeClr val="tx1"/>
                </a:solidFill>
                <a:latin typeface="+mn-lt"/>
                <a:cs typeface="Arial" pitchFamily="34" charset="0"/>
              </a:rPr>
              <a:t>Hvis du ønsker at gøre billedet mindre eller </a:t>
            </a:r>
            <a:br>
              <a:rPr lang="en-US" altLang="da-DK" sz="1000" b="0" noProof="1">
                <a:solidFill>
                  <a:schemeClr val="tx1"/>
                </a:solidFill>
                <a:latin typeface="+mn-lt"/>
                <a:cs typeface="Arial" pitchFamily="34" charset="0"/>
              </a:rPr>
            </a:br>
            <a:r>
              <a:rPr lang="en-US" altLang="da-DK" sz="1000" b="0" noProof="1">
                <a:solidFill>
                  <a:schemeClr val="tx1"/>
                </a:solidFill>
                <a:latin typeface="+mn-lt"/>
                <a:cs typeface="Arial" pitchFamily="34" charset="0"/>
              </a:rPr>
              <a:t>større, så holder du </a:t>
            </a:r>
            <a:r>
              <a:rPr lang="en-US" altLang="da-DK" sz="1000" b="1" noProof="1">
                <a:solidFill>
                  <a:schemeClr val="tx1"/>
                </a:solidFill>
                <a:latin typeface="+mn-lt"/>
                <a:cs typeface="Arial" pitchFamily="34" charset="0"/>
              </a:rPr>
              <a:t>SHIFT-</a:t>
            </a:r>
            <a:r>
              <a:rPr lang="en-US" altLang="da-DK" sz="1000" b="0" noProof="1">
                <a:solidFill>
                  <a:schemeClr val="tx1"/>
                </a:solidFill>
                <a:latin typeface="+mn-lt"/>
                <a:cs typeface="Arial" pitchFamily="34" charset="0"/>
              </a:rPr>
              <a:t>knappen nede, </a:t>
            </a:r>
            <a:br>
              <a:rPr lang="en-US" altLang="da-DK" sz="1000" b="0" noProof="1">
                <a:solidFill>
                  <a:schemeClr val="tx1"/>
                </a:solidFill>
                <a:latin typeface="+mn-lt"/>
                <a:cs typeface="Arial" pitchFamily="34" charset="0"/>
              </a:rPr>
            </a:br>
            <a:r>
              <a:rPr lang="en-US" altLang="da-DK" sz="1000" b="0" noProof="1">
                <a:solidFill>
                  <a:schemeClr val="tx1"/>
                </a:solidFill>
                <a:latin typeface="+mn-lt"/>
                <a:cs typeface="Arial" pitchFamily="34" charset="0"/>
              </a:rPr>
              <a:t>mens du trækker i hjørnet af billedet</a:t>
            </a:r>
            <a:endParaRPr lang="en-US" altLang="da-DK" sz="1000" b="0" kern="1200" noProof="1">
              <a:solidFill>
                <a:schemeClr val="tx1"/>
              </a:solidFill>
              <a:latin typeface="+mn-lt"/>
              <a:cs typeface="Arial" pitchFamily="34" charset="0"/>
            </a:endParaRPr>
          </a:p>
          <a:p>
            <a:pPr algn="l" eaLnBrk="1" hangingPunct="1">
              <a:lnSpc>
                <a:spcPct val="100000"/>
              </a:lnSpc>
              <a:spcAft>
                <a:spcPts val="800"/>
              </a:spcAft>
              <a:buFontTx/>
              <a:buNone/>
              <a:defRPr/>
            </a:pPr>
            <a:br>
              <a:rPr lang="en-US" altLang="da-DK" sz="1000" b="1" noProof="1">
                <a:solidFill>
                  <a:schemeClr val="tx1"/>
                </a:solidFill>
                <a:latin typeface="+mn-lt"/>
                <a:cs typeface="Arial" pitchFamily="34" charset="0"/>
              </a:rPr>
            </a:br>
            <a:r>
              <a:rPr lang="en-US" altLang="da-DK" sz="1000" b="1" noProof="1">
                <a:solidFill>
                  <a:schemeClr val="tx1"/>
                </a:solidFill>
                <a:latin typeface="+mn-lt"/>
                <a:cs typeface="Arial" pitchFamily="34" charset="0"/>
              </a:rPr>
              <a:t>Tip 1:</a:t>
            </a:r>
            <a:r>
              <a:rPr lang="en-US" altLang="da-DK" sz="1000" b="0" noProof="1">
                <a:solidFill>
                  <a:schemeClr val="tx1"/>
                </a:solidFill>
                <a:latin typeface="+mn-lt"/>
                <a:cs typeface="Arial" pitchFamily="34" charset="0"/>
              </a:rPr>
              <a:t> Hvis du sletter et billede og indsætter et nyt, kan det ske, at det nye billede lægger sig foran din tekst eller grafik. Hvis dette sker, </a:t>
            </a:r>
            <a:r>
              <a:rPr lang="en-US" altLang="da-DK" sz="1000" b="0" strike="noStrike" noProof="1">
                <a:solidFill>
                  <a:schemeClr val="tx1"/>
                </a:solidFill>
                <a:latin typeface="+mn-lt"/>
                <a:cs typeface="Arial" pitchFamily="34" charset="0"/>
              </a:rPr>
              <a:t>så vælg billedet, højreklik og vælg </a:t>
            </a:r>
            <a:r>
              <a:rPr lang="en-US" altLang="da-DK" sz="1000" b="1" noProof="1">
                <a:solidFill>
                  <a:schemeClr val="tx1"/>
                </a:solidFill>
                <a:latin typeface="+mn-lt"/>
                <a:cs typeface="Arial" pitchFamily="34" charset="0"/>
              </a:rPr>
              <a:t>Flyt bagud.</a:t>
            </a:r>
          </a:p>
          <a:p>
            <a:pPr algn="l" eaLnBrk="1" hangingPunct="1">
              <a:lnSpc>
                <a:spcPct val="100000"/>
              </a:lnSpc>
              <a:spcAft>
                <a:spcPts val="800"/>
              </a:spcAft>
              <a:buFontTx/>
              <a:buNone/>
              <a:defRPr/>
            </a:pPr>
            <a:endParaRPr lang="en-US" altLang="da-DK" sz="1000" b="1" noProof="1">
              <a:solidFill>
                <a:schemeClr val="tx1"/>
              </a:solidFill>
              <a:latin typeface="+mn-lt"/>
              <a:cs typeface="Arial" pitchFamily="34" charset="0"/>
            </a:endParaRPr>
          </a:p>
          <a:p>
            <a:pPr algn="l" eaLnBrk="1" hangingPunct="1">
              <a:lnSpc>
                <a:spcPct val="100000"/>
              </a:lnSpc>
              <a:spcAft>
                <a:spcPts val="800"/>
              </a:spcAft>
              <a:buFontTx/>
              <a:buNone/>
              <a:defRPr/>
            </a:pPr>
            <a:endParaRPr lang="en-US" altLang="da-DK" sz="1000" b="1" noProof="1">
              <a:solidFill>
                <a:schemeClr val="tx1"/>
              </a:solidFill>
              <a:latin typeface="+mn-lt"/>
              <a:cs typeface="Arial" pitchFamily="34" charset="0"/>
            </a:endParaRPr>
          </a:p>
          <a:p>
            <a:pPr algn="l" eaLnBrk="1" hangingPunct="1">
              <a:lnSpc>
                <a:spcPct val="100000"/>
              </a:lnSpc>
              <a:spcAft>
                <a:spcPts val="800"/>
              </a:spcAft>
              <a:buFontTx/>
              <a:buNone/>
              <a:defRPr/>
            </a:pPr>
            <a:endParaRPr lang="en-US" altLang="da-DK" sz="1000" b="1" noProof="1">
              <a:solidFill>
                <a:schemeClr val="tx1"/>
              </a:solidFill>
              <a:latin typeface="+mn-lt"/>
              <a:cs typeface="Arial" pitchFamily="34" charset="0"/>
            </a:endParaRPr>
          </a:p>
          <a:p>
            <a:pPr algn="l" eaLnBrk="1" hangingPunct="1">
              <a:lnSpc>
                <a:spcPct val="100000"/>
              </a:lnSpc>
              <a:spcAft>
                <a:spcPts val="800"/>
              </a:spcAft>
              <a:buFontTx/>
              <a:buNone/>
              <a:defRPr/>
            </a:pPr>
            <a:br>
              <a:rPr lang="en-US" altLang="da-DK" sz="1000" b="1" noProof="1">
                <a:solidFill>
                  <a:schemeClr val="tx1"/>
                </a:solidFill>
                <a:latin typeface="+mn-lt"/>
                <a:cs typeface="Arial" pitchFamily="34" charset="0"/>
              </a:rPr>
            </a:br>
            <a:r>
              <a:rPr lang="en-US" altLang="da-DK" sz="1000" b="1" noProof="1">
                <a:solidFill>
                  <a:schemeClr val="tx1"/>
                </a:solidFill>
                <a:latin typeface="+mn-lt"/>
                <a:cs typeface="Arial" pitchFamily="34" charset="0"/>
              </a:rPr>
              <a:t>Tip 2: </a:t>
            </a:r>
            <a:r>
              <a:rPr lang="en-US" altLang="da-DK" sz="1000" b="0" noProof="1">
                <a:solidFill>
                  <a:schemeClr val="tx1"/>
                </a:solidFill>
                <a:latin typeface="+mn-lt"/>
                <a:cs typeface="Arial" pitchFamily="34" charset="0"/>
              </a:rPr>
              <a:t>Skabelonen </a:t>
            </a:r>
            <a:r>
              <a:rPr lang="en-US" altLang="da-DK" sz="1000" b="1" noProof="1">
                <a:solidFill>
                  <a:schemeClr val="tx1"/>
                </a:solidFill>
                <a:latin typeface="+mn-lt"/>
                <a:cs typeface="Arial" pitchFamily="34" charset="0"/>
              </a:rPr>
              <a:t>Citatslide </a:t>
            </a:r>
            <a:r>
              <a:rPr lang="en-US" altLang="da-DK" sz="1000" b="0" noProof="1">
                <a:solidFill>
                  <a:schemeClr val="tx1"/>
                </a:solidFill>
                <a:latin typeface="+mn-lt"/>
                <a:cs typeface="Arial" pitchFamily="34" charset="0"/>
              </a:rPr>
              <a:t>har en billedplaceholder, som du ikke kan bruge pga. tekstfeltet på sliden. Henover denne slide er beskrevet, hvordan du indsætter et billede under citatet.</a:t>
            </a:r>
          </a:p>
          <a:p>
            <a:pPr algn="l" eaLnBrk="1" hangingPunct="1">
              <a:lnSpc>
                <a:spcPct val="100000"/>
              </a:lnSpc>
              <a:spcAft>
                <a:spcPts val="800"/>
              </a:spcAft>
              <a:buFontTx/>
              <a:buNone/>
              <a:defRPr/>
            </a:pPr>
            <a:endParaRPr lang="en-US" altLang="da-DK" sz="1000" b="0" noProof="1">
              <a:solidFill>
                <a:schemeClr val="tx1"/>
              </a:solidFill>
              <a:latin typeface="+mn-lt"/>
              <a:cs typeface="Arial" pitchFamily="34" charset="0"/>
            </a:endParaRPr>
          </a:p>
          <a:p>
            <a:pPr eaLnBrk="1" fontAlgn="auto" hangingPunct="1">
              <a:lnSpc>
                <a:spcPct val="100000"/>
              </a:lnSpc>
              <a:spcAft>
                <a:spcPts val="320"/>
              </a:spcAft>
              <a:buFont typeface="+mj-lt"/>
              <a:buNone/>
              <a:defRPr/>
            </a:pPr>
            <a:endParaRPr lang="en-US" sz="1000" b="1" noProof="1">
              <a:solidFill>
                <a:schemeClr val="tx1"/>
              </a:solidFill>
              <a:cs typeface="Arial" charset="0"/>
            </a:endParaRPr>
          </a:p>
        </p:txBody>
      </p:sp>
      <p:pic>
        <p:nvPicPr>
          <p:cNvPr id="10" name="Billede 22">
            <a:extLst>
              <a:ext uri="{FF2B5EF4-FFF2-40B4-BE49-F238E27FC236}">
                <a16:creationId xmlns:a16="http://schemas.microsoft.com/office/drawing/2014/main" id="{800E34C2-AA0B-F6AD-05FC-EF3DFD697C96}"/>
              </a:ext>
            </a:extLst>
          </p:cNvPr>
          <p:cNvPicPr>
            <a:picLocks noChangeAspect="1"/>
          </p:cNvPicPr>
          <p:nvPr userDrawn="1"/>
        </p:nvPicPr>
        <p:blipFill>
          <a:blip r:embed="rId2"/>
          <a:stretch>
            <a:fillRect/>
          </a:stretch>
        </p:blipFill>
        <p:spPr>
          <a:xfrm>
            <a:off x="7508092" y="2890981"/>
            <a:ext cx="449867" cy="428943"/>
          </a:xfrm>
          <a:prstGeom prst="rect">
            <a:avLst/>
          </a:prstGeom>
        </p:spPr>
      </p:pic>
      <p:sp>
        <p:nvSpPr>
          <p:cNvPr id="11" name="Text Box 48">
            <a:extLst>
              <a:ext uri="{FF2B5EF4-FFF2-40B4-BE49-F238E27FC236}">
                <a16:creationId xmlns:a16="http://schemas.microsoft.com/office/drawing/2014/main" id="{0AA2E476-7DF6-C22A-6600-B4A6EFCB91AB}"/>
              </a:ext>
            </a:extLst>
          </p:cNvPr>
          <p:cNvSpPr txBox="1">
            <a:spLocks noChangeArrowheads="1"/>
          </p:cNvSpPr>
          <p:nvPr userDrawn="1"/>
        </p:nvSpPr>
        <p:spPr bwMode="auto">
          <a:xfrm>
            <a:off x="442912" y="1806388"/>
            <a:ext cx="286976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800"/>
              </a:spcAft>
              <a:defRPr/>
            </a:pPr>
            <a:r>
              <a:rPr lang="en-US" altLang="da-DK" sz="1000" b="1" baseline="0" noProof="1">
                <a:solidFill>
                  <a:schemeClr val="tx1"/>
                </a:solidFill>
                <a:latin typeface="+mn-lt"/>
                <a:cs typeface="Arial" panose="020B0604020202020204" pitchFamily="34" charset="0"/>
              </a:rPr>
              <a:t>NULSTIL LAYOUT PÅ EN SLIDE</a:t>
            </a:r>
          </a:p>
          <a:p>
            <a:pPr marL="0" indent="0" eaLnBrk="1" hangingPunct="1">
              <a:lnSpc>
                <a:spcPct val="100000"/>
              </a:lnSpc>
              <a:spcAft>
                <a:spcPts val="800"/>
              </a:spcAft>
              <a:buFont typeface="+mj-lt"/>
              <a:buNone/>
              <a:defRPr/>
            </a:pPr>
            <a:r>
              <a:rPr lang="en-US" sz="1000" b="0" noProof="1">
                <a:latin typeface="+mn-lt"/>
                <a:cs typeface="Arial" panose="020B0604020202020204" pitchFamily="34" charset="0"/>
              </a:rPr>
              <a:t>Du kan nulstille dit slidelayout, hvis du er kommet til at rykke rundt på slideskabelonens elementer:</a:t>
            </a:r>
            <a:endParaRPr lang="en-US" sz="1000" b="1" noProof="1">
              <a:solidFill>
                <a:schemeClr val="tx1"/>
              </a:solidFill>
              <a:latin typeface="+mn-lt"/>
              <a:cs typeface="Arial" panose="020B0604020202020204" pitchFamily="34" charset="0"/>
            </a:endParaRPr>
          </a:p>
          <a:p>
            <a:pPr marL="228600" marR="0" indent="-228600" algn="l" defTabSz="1219170" rtl="0" eaLnBrk="1" fontAlgn="auto" latinLnBrk="0" hangingPunct="1">
              <a:lnSpc>
                <a:spcPct val="100000"/>
              </a:lnSpc>
              <a:spcAft>
                <a:spcPts val="800"/>
              </a:spcAft>
              <a:buClrTx/>
              <a:buSzTx/>
              <a:buFont typeface="+mj-lt"/>
              <a:buAutoNum type="arabicPeriod"/>
              <a:tabLst/>
              <a:defRPr/>
            </a:pPr>
            <a:r>
              <a:rPr lang="en-US" altLang="da-DK" sz="1000" noProof="1">
                <a:solidFill>
                  <a:schemeClr val="tx1"/>
                </a:solidFill>
                <a:latin typeface="+mn-lt"/>
                <a:cs typeface="Arial" panose="020B0604020202020204" pitchFamily="34" charset="0"/>
              </a:rPr>
              <a:t>Klik på </a:t>
            </a:r>
            <a:r>
              <a:rPr lang="en-US" altLang="da-DK" sz="1000" b="1" noProof="1">
                <a:solidFill>
                  <a:schemeClr val="tx1"/>
                </a:solidFill>
                <a:latin typeface="+mn-lt"/>
                <a:cs typeface="Arial" panose="020B0604020202020204" pitchFamily="34" charset="0"/>
              </a:rPr>
              <a:t>Hjem</a:t>
            </a:r>
            <a:endParaRPr lang="en-US" altLang="da-DK" sz="1000" b="1" strike="sngStrike" noProof="1">
              <a:solidFill>
                <a:schemeClr val="tx1"/>
              </a:solidFill>
              <a:latin typeface="+mn-lt"/>
              <a:cs typeface="Arial" panose="020B0604020202020204" pitchFamily="34" charset="0"/>
            </a:endParaRPr>
          </a:p>
          <a:p>
            <a:pPr marL="228600" marR="0" indent="-228600" algn="l" defTabSz="1219170" rtl="0" eaLnBrk="1" fontAlgn="auto" latinLnBrk="0" hangingPunct="1">
              <a:lnSpc>
                <a:spcPct val="100000"/>
              </a:lnSpc>
              <a:spcAft>
                <a:spcPts val="800"/>
              </a:spcAft>
              <a:buClrTx/>
              <a:buSzTx/>
              <a:buFont typeface="+mj-lt"/>
              <a:buAutoNum type="arabicPeriod"/>
              <a:tabLst/>
              <a:defRPr/>
            </a:pPr>
            <a:r>
              <a:rPr lang="en-US" altLang="da-DK" sz="1000" noProof="1">
                <a:solidFill>
                  <a:schemeClr val="tx1"/>
                </a:solidFill>
                <a:latin typeface="+mn-lt"/>
                <a:cs typeface="Arial" panose="020B0604020202020204" pitchFamily="34" charset="0"/>
              </a:rPr>
              <a:t>Klik på </a:t>
            </a:r>
            <a:r>
              <a:rPr lang="en-US" altLang="da-DK" sz="1000" b="1" noProof="1">
                <a:solidFill>
                  <a:schemeClr val="tx1"/>
                </a:solidFill>
                <a:latin typeface="+mn-lt"/>
                <a:cs typeface="Arial" panose="020B0604020202020204" pitchFamily="34" charset="0"/>
              </a:rPr>
              <a:t>Nulstil</a:t>
            </a:r>
            <a:r>
              <a:rPr lang="en-US" altLang="da-DK" sz="1000" noProof="1">
                <a:solidFill>
                  <a:schemeClr val="tx1"/>
                </a:solidFill>
                <a:latin typeface="+mn-lt"/>
                <a:cs typeface="Arial" panose="020B0604020202020204" pitchFamily="34" charset="0"/>
              </a:rPr>
              <a:t> for at nulstille placeringen og størrelsen på slideskabelonens elementer (tekst, billeder, bokse, farver osv).</a:t>
            </a:r>
            <a:endParaRPr lang="en-US" sz="1000" noProof="1">
              <a:solidFill>
                <a:schemeClr val="tx1"/>
              </a:solidFill>
              <a:latin typeface="+mn-lt"/>
              <a:cs typeface="Arial" panose="020B0604020202020204" pitchFamily="34" charset="0"/>
            </a:endParaRPr>
          </a:p>
        </p:txBody>
      </p:sp>
      <p:pic>
        <p:nvPicPr>
          <p:cNvPr id="12" name="Picture 11">
            <a:extLst>
              <a:ext uri="{FF2B5EF4-FFF2-40B4-BE49-F238E27FC236}">
                <a16:creationId xmlns:a16="http://schemas.microsoft.com/office/drawing/2014/main" id="{7F0D20F0-2046-EDF1-4D94-CA61A5FE6974}"/>
              </a:ext>
            </a:extLst>
          </p:cNvPr>
          <p:cNvPicPr>
            <a:picLocks noChangeAspect="1"/>
          </p:cNvPicPr>
          <p:nvPr userDrawn="1"/>
        </p:nvPicPr>
        <p:blipFill>
          <a:blip r:embed="rId3"/>
          <a:stretch>
            <a:fillRect/>
          </a:stretch>
        </p:blipFill>
        <p:spPr>
          <a:xfrm>
            <a:off x="7551379" y="2081877"/>
            <a:ext cx="349535" cy="341405"/>
          </a:xfrm>
          <a:prstGeom prst="rect">
            <a:avLst/>
          </a:prstGeom>
        </p:spPr>
      </p:pic>
      <p:pic>
        <p:nvPicPr>
          <p:cNvPr id="17" name="Billede 1">
            <a:extLst>
              <a:ext uri="{FF2B5EF4-FFF2-40B4-BE49-F238E27FC236}">
                <a16:creationId xmlns:a16="http://schemas.microsoft.com/office/drawing/2014/main" id="{A7176204-B9C7-38A7-60CC-DE2FAB2FEC15}"/>
              </a:ext>
            </a:extLst>
          </p:cNvPr>
          <p:cNvPicPr>
            <a:picLocks noChangeAspect="1"/>
          </p:cNvPicPr>
          <p:nvPr userDrawn="1"/>
        </p:nvPicPr>
        <p:blipFill>
          <a:blip r:embed="rId4"/>
          <a:stretch>
            <a:fillRect/>
          </a:stretch>
        </p:blipFill>
        <p:spPr>
          <a:xfrm>
            <a:off x="7387535" y="3375685"/>
            <a:ext cx="479593" cy="447079"/>
          </a:xfrm>
          <a:prstGeom prst="rect">
            <a:avLst/>
          </a:prstGeom>
        </p:spPr>
      </p:pic>
      <p:cxnSp>
        <p:nvCxnSpPr>
          <p:cNvPr id="18" name="Straight Connector 17">
            <a:extLst>
              <a:ext uri="{FF2B5EF4-FFF2-40B4-BE49-F238E27FC236}">
                <a16:creationId xmlns:a16="http://schemas.microsoft.com/office/drawing/2014/main" id="{81C18549-4DBA-E73C-14C2-855ACB76ABCD}"/>
              </a:ext>
            </a:extLst>
          </p:cNvPr>
          <p:cNvCxnSpPr>
            <a:cxnSpLocks/>
          </p:cNvCxnSpPr>
          <p:nvPr userDrawn="1"/>
        </p:nvCxnSpPr>
        <p:spPr>
          <a:xfrm>
            <a:off x="4162425" y="1806387"/>
            <a:ext cx="0" cy="4500000"/>
          </a:xfrm>
          <a:prstGeom prst="line">
            <a:avLst/>
          </a:prstGeom>
          <a:ln w="635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FCDFEAD-FC08-EE90-D942-2468F15AA395}"/>
              </a:ext>
            </a:extLst>
          </p:cNvPr>
          <p:cNvCxnSpPr>
            <a:cxnSpLocks/>
          </p:cNvCxnSpPr>
          <p:nvPr userDrawn="1"/>
        </p:nvCxnSpPr>
        <p:spPr>
          <a:xfrm>
            <a:off x="8048625" y="1806387"/>
            <a:ext cx="0" cy="4500000"/>
          </a:xfrm>
          <a:prstGeom prst="line">
            <a:avLst/>
          </a:prstGeom>
          <a:ln w="635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98986A42-8CA8-1631-E1D3-899E6C1862F2}"/>
              </a:ext>
            </a:extLst>
          </p:cNvPr>
          <p:cNvSpPr txBox="1"/>
          <p:nvPr userDrawn="1"/>
        </p:nvSpPr>
        <p:spPr>
          <a:xfrm>
            <a:off x="442913" y="441325"/>
            <a:ext cx="8598054" cy="991534"/>
          </a:xfrm>
          <a:prstGeom prst="rect">
            <a:avLst/>
          </a:prstGeom>
          <a:noFill/>
        </p:spPr>
        <p:txBody>
          <a:bodyPr wrap="square" lIns="0" tIns="0" rIns="0" bIns="0" rtlCol="0">
            <a:noAutofit/>
          </a:bodyPr>
          <a:lstStyle/>
          <a:p>
            <a:pPr marL="0" indent="0" algn="l">
              <a:lnSpc>
                <a:spcPct val="110000"/>
              </a:lnSpc>
              <a:spcBef>
                <a:spcPts val="0"/>
              </a:spcBef>
              <a:buSzPct val="80000"/>
              <a:buFont typeface="Arial" panose="020B0604020202020204" pitchFamily="34" charset="0"/>
              <a:buNone/>
            </a:pPr>
            <a:r>
              <a:rPr lang="en-GB" sz="3200" b="1">
                <a:latin typeface="+mj-lt"/>
              </a:rPr>
              <a:t>Tips </a:t>
            </a:r>
            <a:r>
              <a:rPr lang="en-GB" sz="3200" b="1" err="1">
                <a:latin typeface="+mj-lt"/>
              </a:rPr>
              <a:t>og</a:t>
            </a:r>
            <a:r>
              <a:rPr lang="en-GB" sz="3200" b="1">
                <a:latin typeface="+mj-lt"/>
              </a:rPr>
              <a:t> tricks #1</a:t>
            </a:r>
            <a:endParaRPr lang="en-GB" sz="1600" b="1">
              <a:solidFill>
                <a:schemeClr val="accent2"/>
              </a:solidFill>
              <a:latin typeface="+mj-lt"/>
            </a:endParaRPr>
          </a:p>
        </p:txBody>
      </p:sp>
      <p:pic>
        <p:nvPicPr>
          <p:cNvPr id="4" name="Billede 3">
            <a:extLst>
              <a:ext uri="{FF2B5EF4-FFF2-40B4-BE49-F238E27FC236}">
                <a16:creationId xmlns:a16="http://schemas.microsoft.com/office/drawing/2014/main" id="{22722981-EC4A-FD87-359C-B23F4F7006EC}"/>
              </a:ext>
            </a:extLst>
          </p:cNvPr>
          <p:cNvPicPr>
            <a:picLocks noChangeAspect="1"/>
          </p:cNvPicPr>
          <p:nvPr userDrawn="1"/>
        </p:nvPicPr>
        <p:blipFill rotWithShape="1">
          <a:blip r:embed="rId5"/>
          <a:srcRect r="29997"/>
          <a:stretch/>
        </p:blipFill>
        <p:spPr>
          <a:xfrm>
            <a:off x="442913" y="3663496"/>
            <a:ext cx="3153728" cy="2229103"/>
          </a:xfrm>
          <a:prstGeom prst="rect">
            <a:avLst/>
          </a:prstGeom>
        </p:spPr>
      </p:pic>
      <p:pic>
        <p:nvPicPr>
          <p:cNvPr id="21" name="Billede 20">
            <a:extLst>
              <a:ext uri="{FF2B5EF4-FFF2-40B4-BE49-F238E27FC236}">
                <a16:creationId xmlns:a16="http://schemas.microsoft.com/office/drawing/2014/main" id="{95AE9CA1-93EB-0EC7-6061-0C759A6C663D}"/>
              </a:ext>
            </a:extLst>
          </p:cNvPr>
          <p:cNvPicPr>
            <a:picLocks noChangeAspect="1"/>
          </p:cNvPicPr>
          <p:nvPr userDrawn="1"/>
        </p:nvPicPr>
        <p:blipFill rotWithShape="1">
          <a:blip r:embed="rId6"/>
          <a:srcRect l="5033"/>
          <a:stretch/>
        </p:blipFill>
        <p:spPr>
          <a:xfrm>
            <a:off x="4330161" y="4778047"/>
            <a:ext cx="2286001" cy="745222"/>
          </a:xfrm>
          <a:prstGeom prst="rect">
            <a:avLst/>
          </a:prstGeom>
          <a:ln>
            <a:solidFill>
              <a:schemeClr val="bg1">
                <a:lumMod val="65000"/>
              </a:schemeClr>
            </a:solidFill>
          </a:ln>
          <a:effectLst/>
        </p:spPr>
      </p:pic>
      <p:cxnSp>
        <p:nvCxnSpPr>
          <p:cNvPr id="20" name="Lige pilforbindelse 19">
            <a:extLst>
              <a:ext uri="{FF2B5EF4-FFF2-40B4-BE49-F238E27FC236}">
                <a16:creationId xmlns:a16="http://schemas.microsoft.com/office/drawing/2014/main" id="{F3A3CFC3-B411-905F-E220-5F389A70E691}"/>
              </a:ext>
            </a:extLst>
          </p:cNvPr>
          <p:cNvCxnSpPr>
            <a:cxnSpLocks/>
          </p:cNvCxnSpPr>
          <p:nvPr userDrawn="1"/>
        </p:nvCxnSpPr>
        <p:spPr>
          <a:xfrm flipH="1">
            <a:off x="2370601" y="4224254"/>
            <a:ext cx="99116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2" name="Lige pilforbindelse 21">
            <a:extLst>
              <a:ext uri="{FF2B5EF4-FFF2-40B4-BE49-F238E27FC236}">
                <a16:creationId xmlns:a16="http://schemas.microsoft.com/office/drawing/2014/main" id="{C6151912-BF13-A809-04D4-A164CB5CB854}"/>
              </a:ext>
            </a:extLst>
          </p:cNvPr>
          <p:cNvCxnSpPr>
            <a:cxnSpLocks/>
          </p:cNvCxnSpPr>
          <p:nvPr userDrawn="1"/>
        </p:nvCxnSpPr>
        <p:spPr>
          <a:xfrm flipH="1">
            <a:off x="6712937" y="5392061"/>
            <a:ext cx="674598"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pic>
        <p:nvPicPr>
          <p:cNvPr id="24" name="Billede 23">
            <a:extLst>
              <a:ext uri="{FF2B5EF4-FFF2-40B4-BE49-F238E27FC236}">
                <a16:creationId xmlns:a16="http://schemas.microsoft.com/office/drawing/2014/main" id="{5C8B8887-D8CA-DDF6-B4BA-09D5A4F312C9}"/>
              </a:ext>
            </a:extLst>
          </p:cNvPr>
          <p:cNvPicPr>
            <a:picLocks noChangeAspect="1"/>
          </p:cNvPicPr>
          <p:nvPr userDrawn="1"/>
        </p:nvPicPr>
        <p:blipFill>
          <a:blip r:embed="rId7"/>
          <a:stretch>
            <a:fillRect/>
          </a:stretch>
        </p:blipFill>
        <p:spPr>
          <a:xfrm>
            <a:off x="8220078" y="3997756"/>
            <a:ext cx="3539304" cy="2256376"/>
          </a:xfrm>
          <a:prstGeom prst="rect">
            <a:avLst/>
          </a:prstGeom>
        </p:spPr>
      </p:pic>
    </p:spTree>
    <p:extLst>
      <p:ext uri="{BB962C8B-B14F-4D97-AF65-F5344CB8AC3E}">
        <p14:creationId xmlns:p14="http://schemas.microsoft.com/office/powerpoint/2010/main" val="2308702912"/>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1139">
          <p15:clr>
            <a:srgbClr val="A4A3A4"/>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ps og tricks #2">
    <p:spTree>
      <p:nvGrpSpPr>
        <p:cNvPr id="1" name=""/>
        <p:cNvGrpSpPr/>
        <p:nvPr/>
      </p:nvGrpSpPr>
      <p:grpSpPr>
        <a:xfrm>
          <a:off x="0" y="0"/>
          <a:ext cx="0" cy="0"/>
          <a:chOff x="0" y="0"/>
          <a:chExt cx="0" cy="0"/>
        </a:xfrm>
      </p:grpSpPr>
      <p:sp>
        <p:nvSpPr>
          <p:cNvPr id="91" name="Rectangle 90">
            <a:extLst>
              <a:ext uri="{FF2B5EF4-FFF2-40B4-BE49-F238E27FC236}">
                <a16:creationId xmlns:a16="http://schemas.microsoft.com/office/drawing/2014/main" id="{CD68E269-9CB2-D88F-5CAD-168BAC8B9FC7}"/>
              </a:ext>
            </a:extLst>
          </p:cNvPr>
          <p:cNvSpPr/>
          <p:nvPr userDrawn="1"/>
        </p:nvSpPr>
        <p:spPr>
          <a:xfrm rot="-180000">
            <a:off x="446922" y="926798"/>
            <a:ext cx="1729240" cy="38050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sp>
        <p:nvSpPr>
          <p:cNvPr id="92" name="TextBox 91">
            <a:extLst>
              <a:ext uri="{FF2B5EF4-FFF2-40B4-BE49-F238E27FC236}">
                <a16:creationId xmlns:a16="http://schemas.microsoft.com/office/drawing/2014/main" id="{845E9104-FC9A-6C64-7AF8-B361F9BAC48E}"/>
              </a:ext>
            </a:extLst>
          </p:cNvPr>
          <p:cNvSpPr txBox="1"/>
          <p:nvPr userDrawn="1"/>
        </p:nvSpPr>
        <p:spPr>
          <a:xfrm>
            <a:off x="575008" y="931374"/>
            <a:ext cx="2019660" cy="471767"/>
          </a:xfrm>
          <a:prstGeom prst="rect">
            <a:avLst/>
          </a:prstGeom>
          <a:noFill/>
        </p:spPr>
        <p:txBody>
          <a:bodyPr wrap="square" lIns="0" tIns="0" rIns="0" bIns="0" rtlCol="0">
            <a:noAutofit/>
          </a:bodyPr>
          <a:lstStyle/>
          <a:p>
            <a:pPr marL="0" indent="0" algn="l">
              <a:lnSpc>
                <a:spcPct val="110000"/>
              </a:lnSpc>
              <a:spcBef>
                <a:spcPts val="1200"/>
              </a:spcBef>
              <a:buSzPct val="80000"/>
              <a:buFont typeface="Arial" panose="020B0604020202020204" pitchFamily="34" charset="0"/>
              <a:buNone/>
            </a:pPr>
            <a:r>
              <a:rPr lang="en-US" sz="2000" b="1" err="1">
                <a:solidFill>
                  <a:schemeClr val="accent2"/>
                </a:solidFill>
                <a:latin typeface="+mj-lt"/>
              </a:rPr>
              <a:t>Slet</a:t>
            </a:r>
            <a:r>
              <a:rPr lang="en-US" sz="2000" b="1">
                <a:solidFill>
                  <a:schemeClr val="accent2"/>
                </a:solidFill>
                <a:latin typeface="+mj-lt"/>
              </a:rPr>
              <a:t> </a:t>
            </a:r>
            <a:r>
              <a:rPr lang="en-US" sz="2000" b="1" err="1">
                <a:solidFill>
                  <a:schemeClr val="accent2"/>
                </a:solidFill>
                <a:latin typeface="+mj-lt"/>
              </a:rPr>
              <a:t>før</a:t>
            </a:r>
            <a:r>
              <a:rPr lang="en-US" sz="2000" b="1">
                <a:solidFill>
                  <a:schemeClr val="accent2"/>
                </a:solidFill>
                <a:latin typeface="+mj-lt"/>
              </a:rPr>
              <a:t> </a:t>
            </a:r>
            <a:r>
              <a:rPr lang="en-US" sz="2000" b="1" err="1">
                <a:solidFill>
                  <a:schemeClr val="accent2"/>
                </a:solidFill>
                <a:latin typeface="+mj-lt"/>
              </a:rPr>
              <a:t>brug</a:t>
            </a:r>
            <a:endParaRPr lang="en-GB" sz="2000" b="1" err="1">
              <a:solidFill>
                <a:schemeClr val="accent2"/>
              </a:solidFill>
              <a:latin typeface="+mj-lt"/>
            </a:endParaRPr>
          </a:p>
        </p:txBody>
      </p:sp>
      <p:sp>
        <p:nvSpPr>
          <p:cNvPr id="2" name="TextBox 1">
            <a:extLst>
              <a:ext uri="{FF2B5EF4-FFF2-40B4-BE49-F238E27FC236}">
                <a16:creationId xmlns:a16="http://schemas.microsoft.com/office/drawing/2014/main" id="{98986A42-8CA8-1631-E1D3-899E6C1862F2}"/>
              </a:ext>
            </a:extLst>
          </p:cNvPr>
          <p:cNvSpPr txBox="1"/>
          <p:nvPr userDrawn="1"/>
        </p:nvSpPr>
        <p:spPr>
          <a:xfrm>
            <a:off x="442913" y="441325"/>
            <a:ext cx="8598054" cy="991534"/>
          </a:xfrm>
          <a:prstGeom prst="rect">
            <a:avLst/>
          </a:prstGeom>
          <a:noFill/>
        </p:spPr>
        <p:txBody>
          <a:bodyPr wrap="square" lIns="0" tIns="0" rIns="0" bIns="0" rtlCol="0">
            <a:noAutofit/>
          </a:bodyPr>
          <a:lstStyle/>
          <a:p>
            <a:pPr marL="0" indent="0" algn="l">
              <a:lnSpc>
                <a:spcPct val="110000"/>
              </a:lnSpc>
              <a:spcBef>
                <a:spcPts val="0"/>
              </a:spcBef>
              <a:buSzPct val="80000"/>
              <a:buFont typeface="Arial" panose="020B0604020202020204" pitchFamily="34" charset="0"/>
              <a:buNone/>
            </a:pPr>
            <a:r>
              <a:rPr lang="en-GB" sz="3200" b="1">
                <a:latin typeface="+mj-lt"/>
              </a:rPr>
              <a:t>Tips </a:t>
            </a:r>
            <a:r>
              <a:rPr lang="en-GB" sz="3200" b="1" err="1">
                <a:latin typeface="+mj-lt"/>
              </a:rPr>
              <a:t>og</a:t>
            </a:r>
            <a:r>
              <a:rPr lang="en-GB" sz="3200" b="1">
                <a:latin typeface="+mj-lt"/>
              </a:rPr>
              <a:t> tricks #2</a:t>
            </a:r>
            <a:endParaRPr lang="en-GB" sz="1600" b="1">
              <a:solidFill>
                <a:schemeClr val="accent2"/>
              </a:solidFill>
              <a:latin typeface="+mj-lt"/>
            </a:endParaRPr>
          </a:p>
        </p:txBody>
      </p:sp>
      <p:sp>
        <p:nvSpPr>
          <p:cNvPr id="20" name="TextBox 19">
            <a:extLst>
              <a:ext uri="{FF2B5EF4-FFF2-40B4-BE49-F238E27FC236}">
                <a16:creationId xmlns:a16="http://schemas.microsoft.com/office/drawing/2014/main" id="{039C2CC1-09C1-EE5C-7256-8C42191876D3}"/>
              </a:ext>
            </a:extLst>
          </p:cNvPr>
          <p:cNvSpPr txBox="1"/>
          <p:nvPr userDrawn="1"/>
        </p:nvSpPr>
        <p:spPr>
          <a:xfrm>
            <a:off x="435966" y="1806388"/>
            <a:ext cx="3526574" cy="4464049"/>
          </a:xfrm>
          <a:prstGeom prst="rect">
            <a:avLst/>
          </a:prstGeom>
          <a:noFill/>
        </p:spPr>
        <p:txBody>
          <a:bodyPr wrap="square" lIns="0" tIns="0" rIns="0" bIns="0" rtlCol="0">
            <a:noAutofit/>
          </a:bodyPr>
          <a:lstStyle/>
          <a:p>
            <a:pPr marL="0" indent="0" algn="l">
              <a:lnSpc>
                <a:spcPct val="110000"/>
              </a:lnSpc>
              <a:spcBef>
                <a:spcPts val="1200"/>
              </a:spcBef>
              <a:buSzPct val="80000"/>
              <a:buFont typeface="Arial" panose="020B0604020202020204" pitchFamily="34" charset="0"/>
              <a:buNone/>
            </a:pPr>
            <a:r>
              <a:rPr lang="en-US" sz="1000" b="1">
                <a:solidFill>
                  <a:schemeClr val="accent2"/>
                </a:solidFill>
              </a:rPr>
              <a:t>FREMHÆVNING AF ET ORD I EN OVERSKRIFT</a:t>
            </a:r>
            <a:br>
              <a:rPr lang="en-US" sz="1000" b="1">
                <a:solidFill>
                  <a:schemeClr val="accent2"/>
                </a:solidFill>
              </a:rPr>
            </a:br>
            <a:endParaRPr lang="en-US" sz="1000" b="1">
              <a:solidFill>
                <a:schemeClr val="accent2"/>
              </a:solidFill>
            </a:endParaRPr>
          </a:p>
          <a:p>
            <a:pPr marL="0" indent="0" algn="l">
              <a:lnSpc>
                <a:spcPct val="110000"/>
              </a:lnSpc>
              <a:spcBef>
                <a:spcPts val="1200"/>
              </a:spcBef>
              <a:buSzPct val="80000"/>
              <a:buFont typeface="Arial" panose="020B0604020202020204" pitchFamily="34" charset="0"/>
              <a:buNone/>
            </a:pPr>
            <a:endParaRPr lang="en-US" sz="1000">
              <a:solidFill>
                <a:schemeClr val="accent2"/>
              </a:solidFill>
            </a:endParaRPr>
          </a:p>
          <a:p>
            <a:pPr marL="0" indent="0" algn="l">
              <a:lnSpc>
                <a:spcPct val="110000"/>
              </a:lnSpc>
              <a:spcBef>
                <a:spcPts val="1200"/>
              </a:spcBef>
              <a:buSzPct val="80000"/>
              <a:buFont typeface="Arial" panose="020B0604020202020204" pitchFamily="34" charset="0"/>
              <a:buNone/>
            </a:pPr>
            <a:endParaRPr lang="en-US" sz="1000">
              <a:solidFill>
                <a:schemeClr val="accent2"/>
              </a:solidFill>
            </a:endParaRPr>
          </a:p>
          <a:p>
            <a:pPr marL="0" indent="0" algn="l">
              <a:lnSpc>
                <a:spcPct val="110000"/>
              </a:lnSpc>
              <a:spcBef>
                <a:spcPts val="1200"/>
              </a:spcBef>
              <a:buSzPct val="80000"/>
              <a:buFont typeface="Arial" panose="020B0604020202020204" pitchFamily="34" charset="0"/>
              <a:buNone/>
            </a:pPr>
            <a:br>
              <a:rPr lang="en-US" sz="1000">
                <a:solidFill>
                  <a:schemeClr val="accent2"/>
                </a:solidFill>
              </a:rPr>
            </a:br>
            <a:endParaRPr lang="en-US" sz="1000">
              <a:solidFill>
                <a:schemeClr val="accent2"/>
              </a:solidFill>
            </a:endParaRPr>
          </a:p>
          <a:p>
            <a:pPr marL="0" indent="0" algn="l">
              <a:lnSpc>
                <a:spcPct val="110000"/>
              </a:lnSpc>
              <a:spcBef>
                <a:spcPts val="1200"/>
              </a:spcBef>
              <a:buSzPct val="80000"/>
              <a:buFont typeface="Arial" panose="020B0604020202020204" pitchFamily="34" charset="0"/>
              <a:buNone/>
            </a:pPr>
            <a:r>
              <a:rPr lang="en-US" sz="1000">
                <a:solidFill>
                  <a:schemeClr val="accent2"/>
                </a:solidFill>
              </a:rPr>
              <a:t>Du </a:t>
            </a:r>
            <a:r>
              <a:rPr lang="en-US" sz="1000" err="1">
                <a:solidFill>
                  <a:schemeClr val="accent2"/>
                </a:solidFill>
              </a:rPr>
              <a:t>kan</a:t>
            </a:r>
            <a:r>
              <a:rPr lang="en-US" sz="1000">
                <a:solidFill>
                  <a:schemeClr val="accent2"/>
                </a:solidFill>
              </a:rPr>
              <a:t> </a:t>
            </a:r>
            <a:r>
              <a:rPr lang="en-US" sz="1000" err="1">
                <a:solidFill>
                  <a:schemeClr val="accent2"/>
                </a:solidFill>
              </a:rPr>
              <a:t>vælge</a:t>
            </a:r>
            <a:r>
              <a:rPr lang="en-US" sz="1000">
                <a:solidFill>
                  <a:schemeClr val="accent2"/>
                </a:solidFill>
              </a:rPr>
              <a:t> at </a:t>
            </a:r>
            <a:r>
              <a:rPr lang="en-US" sz="1000" err="1">
                <a:solidFill>
                  <a:schemeClr val="accent2"/>
                </a:solidFill>
              </a:rPr>
              <a:t>fremhæve</a:t>
            </a:r>
            <a:r>
              <a:rPr lang="en-US" sz="1000">
                <a:solidFill>
                  <a:schemeClr val="accent2"/>
                </a:solidFill>
              </a:rPr>
              <a:t> et </a:t>
            </a:r>
            <a:r>
              <a:rPr lang="en-US" sz="1000" err="1">
                <a:solidFill>
                  <a:schemeClr val="accent2"/>
                </a:solidFill>
              </a:rPr>
              <a:t>ord</a:t>
            </a:r>
            <a:r>
              <a:rPr lang="en-US" sz="1000">
                <a:solidFill>
                  <a:schemeClr val="accent2"/>
                </a:solidFill>
              </a:rPr>
              <a:t> i </a:t>
            </a:r>
            <a:r>
              <a:rPr lang="en-US" sz="1000" err="1">
                <a:solidFill>
                  <a:schemeClr val="accent2"/>
                </a:solidFill>
              </a:rPr>
              <a:t>en</a:t>
            </a:r>
            <a:r>
              <a:rPr lang="en-US" sz="1000">
                <a:solidFill>
                  <a:schemeClr val="accent2"/>
                </a:solidFill>
              </a:rPr>
              <a:t> </a:t>
            </a:r>
            <a:r>
              <a:rPr lang="en-US" sz="1000" err="1">
                <a:solidFill>
                  <a:schemeClr val="accent2"/>
                </a:solidFill>
              </a:rPr>
              <a:t>overskriften</a:t>
            </a:r>
            <a:r>
              <a:rPr lang="en-US" sz="1000">
                <a:solidFill>
                  <a:schemeClr val="accent2"/>
                </a:solidFill>
              </a:rPr>
              <a:t>, </a:t>
            </a:r>
            <a:r>
              <a:rPr lang="en-US" sz="1000" err="1">
                <a:solidFill>
                  <a:schemeClr val="accent2"/>
                </a:solidFill>
              </a:rPr>
              <a:t>hvis</a:t>
            </a:r>
            <a:r>
              <a:rPr lang="en-US" sz="1000">
                <a:solidFill>
                  <a:schemeClr val="accent2"/>
                </a:solidFill>
              </a:rPr>
              <a:t> du </a:t>
            </a:r>
            <a:r>
              <a:rPr lang="en-US" sz="1000" err="1">
                <a:solidFill>
                  <a:schemeClr val="accent2"/>
                </a:solidFill>
              </a:rPr>
              <a:t>synes</a:t>
            </a:r>
            <a:r>
              <a:rPr lang="en-US" sz="1000">
                <a:solidFill>
                  <a:schemeClr val="accent2"/>
                </a:solidFill>
              </a:rPr>
              <a:t> </a:t>
            </a:r>
            <a:r>
              <a:rPr lang="en-US" sz="1000" err="1">
                <a:solidFill>
                  <a:schemeClr val="accent2"/>
                </a:solidFill>
              </a:rPr>
              <a:t>dette</a:t>
            </a:r>
            <a:r>
              <a:rPr lang="en-US" sz="1000">
                <a:solidFill>
                  <a:schemeClr val="accent2"/>
                </a:solidFill>
              </a:rPr>
              <a:t> </a:t>
            </a:r>
            <a:r>
              <a:rPr lang="en-US" sz="1000" err="1">
                <a:solidFill>
                  <a:schemeClr val="accent2"/>
                </a:solidFill>
              </a:rPr>
              <a:t>ord</a:t>
            </a:r>
            <a:r>
              <a:rPr lang="en-US" sz="1000">
                <a:solidFill>
                  <a:schemeClr val="accent2"/>
                </a:solidFill>
              </a:rPr>
              <a:t> </a:t>
            </a:r>
            <a:r>
              <a:rPr lang="en-US" sz="1000" err="1">
                <a:solidFill>
                  <a:schemeClr val="accent2"/>
                </a:solidFill>
              </a:rPr>
              <a:t>skal</a:t>
            </a:r>
            <a:r>
              <a:rPr lang="en-US" sz="1000">
                <a:solidFill>
                  <a:schemeClr val="accent2"/>
                </a:solidFill>
              </a:rPr>
              <a:t> </a:t>
            </a:r>
            <a:r>
              <a:rPr lang="en-US" sz="1000" err="1">
                <a:solidFill>
                  <a:schemeClr val="accent2"/>
                </a:solidFill>
              </a:rPr>
              <a:t>stå</a:t>
            </a:r>
            <a:r>
              <a:rPr lang="en-US" sz="1000">
                <a:solidFill>
                  <a:schemeClr val="accent2"/>
                </a:solidFill>
              </a:rPr>
              <a:t> </a:t>
            </a:r>
            <a:r>
              <a:rPr lang="en-US" sz="1000" err="1">
                <a:solidFill>
                  <a:schemeClr val="accent2"/>
                </a:solidFill>
              </a:rPr>
              <a:t>særligt</a:t>
            </a:r>
            <a:r>
              <a:rPr lang="en-US" sz="1000">
                <a:solidFill>
                  <a:schemeClr val="accent2"/>
                </a:solidFill>
              </a:rPr>
              <a:t> </a:t>
            </a:r>
            <a:r>
              <a:rPr lang="en-US" sz="1000" err="1">
                <a:solidFill>
                  <a:schemeClr val="accent2"/>
                </a:solidFill>
              </a:rPr>
              <a:t>frem</a:t>
            </a:r>
            <a:r>
              <a:rPr lang="en-US" sz="1000">
                <a:solidFill>
                  <a:schemeClr val="accent2"/>
                </a:solidFill>
              </a:rPr>
              <a:t>:</a:t>
            </a:r>
          </a:p>
          <a:p>
            <a:pPr marL="228600" lvl="0" indent="-228600" algn="l">
              <a:lnSpc>
                <a:spcPct val="110000"/>
              </a:lnSpc>
              <a:spcBef>
                <a:spcPts val="1200"/>
              </a:spcBef>
              <a:buSzPct val="80000"/>
              <a:buFont typeface="Arial" panose="020B0604020202020204" pitchFamily="34" charset="0"/>
              <a:buAutoNum type="arabicPeriod"/>
            </a:pPr>
            <a:r>
              <a:rPr lang="en-US" sz="1000">
                <a:solidFill>
                  <a:schemeClr val="accent2"/>
                </a:solidFill>
              </a:rPr>
              <a:t>Start med at </a:t>
            </a:r>
            <a:r>
              <a:rPr lang="en-US" sz="1000" err="1">
                <a:solidFill>
                  <a:schemeClr val="accent2"/>
                </a:solidFill>
              </a:rPr>
              <a:t>sætte</a:t>
            </a:r>
            <a:r>
              <a:rPr lang="en-US" sz="1000">
                <a:solidFill>
                  <a:schemeClr val="accent2"/>
                </a:solidFill>
              </a:rPr>
              <a:t> et </a:t>
            </a:r>
            <a:r>
              <a:rPr lang="en-US" sz="1000" err="1">
                <a:solidFill>
                  <a:schemeClr val="accent2"/>
                </a:solidFill>
              </a:rPr>
              <a:t>ekstra</a:t>
            </a:r>
            <a:r>
              <a:rPr lang="en-US" sz="1000">
                <a:solidFill>
                  <a:schemeClr val="accent2"/>
                </a:solidFill>
              </a:rPr>
              <a:t> </a:t>
            </a:r>
            <a:r>
              <a:rPr lang="en-US" sz="1000" err="1">
                <a:solidFill>
                  <a:schemeClr val="accent2"/>
                </a:solidFill>
              </a:rPr>
              <a:t>mellemrum</a:t>
            </a:r>
            <a:r>
              <a:rPr lang="en-US" sz="1000">
                <a:solidFill>
                  <a:schemeClr val="accent2"/>
                </a:solidFill>
              </a:rPr>
              <a:t> </a:t>
            </a:r>
            <a:r>
              <a:rPr lang="en-US" sz="1000" err="1">
                <a:solidFill>
                  <a:schemeClr val="accent2"/>
                </a:solidFill>
              </a:rPr>
              <a:t>før</a:t>
            </a:r>
            <a:r>
              <a:rPr lang="en-US" sz="1000">
                <a:solidFill>
                  <a:schemeClr val="accent2"/>
                </a:solidFill>
              </a:rPr>
              <a:t> </a:t>
            </a:r>
            <a:r>
              <a:rPr lang="en-US" sz="1000" err="1">
                <a:solidFill>
                  <a:schemeClr val="accent2"/>
                </a:solidFill>
              </a:rPr>
              <a:t>og</a:t>
            </a:r>
            <a:r>
              <a:rPr lang="en-US" sz="1000">
                <a:solidFill>
                  <a:schemeClr val="accent2"/>
                </a:solidFill>
              </a:rPr>
              <a:t> </a:t>
            </a:r>
            <a:r>
              <a:rPr lang="en-US" sz="1000" err="1">
                <a:solidFill>
                  <a:schemeClr val="accent2"/>
                </a:solidFill>
              </a:rPr>
              <a:t>efter</a:t>
            </a:r>
            <a:r>
              <a:rPr lang="en-US" sz="1000">
                <a:solidFill>
                  <a:schemeClr val="accent2"/>
                </a:solidFill>
              </a:rPr>
              <a:t> </a:t>
            </a:r>
            <a:r>
              <a:rPr lang="en-US" sz="1000" err="1">
                <a:solidFill>
                  <a:schemeClr val="accent2"/>
                </a:solidFill>
              </a:rPr>
              <a:t>ordet</a:t>
            </a:r>
            <a:r>
              <a:rPr lang="en-US" sz="1000">
                <a:solidFill>
                  <a:schemeClr val="accent2"/>
                </a:solidFill>
              </a:rPr>
              <a:t>.</a:t>
            </a:r>
          </a:p>
          <a:p>
            <a:pPr marL="228600" lvl="0" indent="-228600" algn="l">
              <a:lnSpc>
                <a:spcPct val="110000"/>
              </a:lnSpc>
              <a:spcBef>
                <a:spcPts val="1200"/>
              </a:spcBef>
              <a:buSzPct val="80000"/>
              <a:buFont typeface="Arial" panose="020B0604020202020204" pitchFamily="34" charset="0"/>
              <a:buAutoNum type="arabicPeriod"/>
            </a:pPr>
            <a:r>
              <a:rPr lang="en-US" sz="1000">
                <a:solidFill>
                  <a:schemeClr val="accent2"/>
                </a:solidFill>
              </a:rPr>
              <a:t>Marker </a:t>
            </a:r>
            <a:r>
              <a:rPr lang="en-US" sz="1000" err="1">
                <a:solidFill>
                  <a:schemeClr val="accent2"/>
                </a:solidFill>
              </a:rPr>
              <a:t>derefter</a:t>
            </a:r>
            <a:r>
              <a:rPr lang="en-US" sz="1000">
                <a:solidFill>
                  <a:schemeClr val="accent2"/>
                </a:solidFill>
              </a:rPr>
              <a:t> </a:t>
            </a:r>
            <a:r>
              <a:rPr lang="en-US" sz="1000" err="1">
                <a:solidFill>
                  <a:schemeClr val="accent2"/>
                </a:solidFill>
              </a:rPr>
              <a:t>ordet</a:t>
            </a:r>
            <a:r>
              <a:rPr lang="en-US" sz="1000">
                <a:solidFill>
                  <a:schemeClr val="accent2"/>
                </a:solidFill>
              </a:rPr>
              <a:t> </a:t>
            </a:r>
            <a:r>
              <a:rPr lang="en-US" sz="1000" err="1">
                <a:solidFill>
                  <a:schemeClr val="accent2"/>
                </a:solidFill>
              </a:rPr>
              <a:t>inkl</a:t>
            </a:r>
            <a:r>
              <a:rPr lang="en-US" sz="1000">
                <a:solidFill>
                  <a:schemeClr val="accent2"/>
                </a:solidFill>
              </a:rPr>
              <a:t>. de to </a:t>
            </a:r>
            <a:r>
              <a:rPr lang="en-US" sz="1000" err="1">
                <a:solidFill>
                  <a:schemeClr val="accent2"/>
                </a:solidFill>
              </a:rPr>
              <a:t>ekstra</a:t>
            </a:r>
            <a:r>
              <a:rPr lang="en-US" sz="1000">
                <a:solidFill>
                  <a:schemeClr val="accent2"/>
                </a:solidFill>
              </a:rPr>
              <a:t> </a:t>
            </a:r>
            <a:r>
              <a:rPr lang="en-US" sz="1000" err="1">
                <a:solidFill>
                  <a:schemeClr val="accent2"/>
                </a:solidFill>
              </a:rPr>
              <a:t>mellemrum</a:t>
            </a:r>
            <a:r>
              <a:rPr lang="en-US" sz="1000">
                <a:solidFill>
                  <a:schemeClr val="accent2"/>
                </a:solidFill>
              </a:rPr>
              <a:t> </a:t>
            </a:r>
            <a:r>
              <a:rPr lang="en-US" sz="1000" err="1">
                <a:solidFill>
                  <a:schemeClr val="accent2"/>
                </a:solidFill>
              </a:rPr>
              <a:t>omkring</a:t>
            </a:r>
            <a:r>
              <a:rPr lang="en-US" sz="1000">
                <a:solidFill>
                  <a:schemeClr val="accent2"/>
                </a:solidFill>
              </a:rPr>
              <a:t> </a:t>
            </a:r>
            <a:r>
              <a:rPr lang="en-US" sz="1000" err="1">
                <a:solidFill>
                  <a:schemeClr val="accent2"/>
                </a:solidFill>
              </a:rPr>
              <a:t>ordet</a:t>
            </a:r>
            <a:r>
              <a:rPr lang="en-US" sz="1000">
                <a:solidFill>
                  <a:schemeClr val="accent2"/>
                </a:solidFill>
              </a:rPr>
              <a:t> </a:t>
            </a:r>
            <a:r>
              <a:rPr lang="en-US" sz="1000" err="1">
                <a:solidFill>
                  <a:schemeClr val="accent2"/>
                </a:solidFill>
              </a:rPr>
              <a:t>og</a:t>
            </a:r>
            <a:r>
              <a:rPr lang="en-US" sz="1000">
                <a:solidFill>
                  <a:schemeClr val="accent2"/>
                </a:solidFill>
              </a:rPr>
              <a:t> </a:t>
            </a:r>
            <a:r>
              <a:rPr lang="en-US" sz="1000" err="1">
                <a:solidFill>
                  <a:schemeClr val="accent2"/>
                </a:solidFill>
              </a:rPr>
              <a:t>vælg</a:t>
            </a:r>
            <a:r>
              <a:rPr lang="en-US" sz="1000">
                <a:solidFill>
                  <a:schemeClr val="accent2"/>
                </a:solidFill>
              </a:rPr>
              <a:t> sort under </a:t>
            </a:r>
            <a:r>
              <a:rPr lang="en-US" sz="1000" err="1">
                <a:solidFill>
                  <a:schemeClr val="accent2"/>
                </a:solidFill>
              </a:rPr>
              <a:t>knappen</a:t>
            </a:r>
            <a:r>
              <a:rPr lang="en-US" sz="1000">
                <a:solidFill>
                  <a:schemeClr val="accent2"/>
                </a:solidFill>
              </a:rPr>
              <a:t> </a:t>
            </a:r>
            <a:r>
              <a:rPr lang="en-US" sz="1000" b="1" err="1">
                <a:solidFill>
                  <a:schemeClr val="accent2"/>
                </a:solidFill>
              </a:rPr>
              <a:t>Fremhæv</a:t>
            </a:r>
            <a:r>
              <a:rPr lang="en-US" sz="1000" b="1">
                <a:solidFill>
                  <a:schemeClr val="accent2"/>
                </a:solidFill>
              </a:rPr>
              <a:t> </a:t>
            </a:r>
            <a:r>
              <a:rPr lang="en-US" sz="1000" b="1" err="1">
                <a:solidFill>
                  <a:schemeClr val="accent2"/>
                </a:solidFill>
              </a:rPr>
              <a:t>tekstfarve</a:t>
            </a:r>
            <a:r>
              <a:rPr lang="en-US" sz="1000">
                <a:solidFill>
                  <a:schemeClr val="accent2"/>
                </a:solidFill>
              </a:rPr>
              <a:t> i </a:t>
            </a:r>
            <a:r>
              <a:rPr lang="en-US" sz="1000" err="1">
                <a:solidFill>
                  <a:schemeClr val="accent2"/>
                </a:solidFill>
              </a:rPr>
              <a:t>topmenuen</a:t>
            </a:r>
            <a:r>
              <a:rPr lang="en-US" sz="1000">
                <a:solidFill>
                  <a:schemeClr val="accent2"/>
                </a:solidFill>
              </a:rPr>
              <a:t>:</a:t>
            </a:r>
          </a:p>
          <a:p>
            <a:pPr marL="228600" lvl="0" indent="-228600" algn="l">
              <a:lnSpc>
                <a:spcPct val="110000"/>
              </a:lnSpc>
              <a:spcBef>
                <a:spcPts val="1200"/>
              </a:spcBef>
              <a:buSzPct val="80000"/>
              <a:buFont typeface="Arial" panose="020B0604020202020204" pitchFamily="34" charset="0"/>
              <a:buAutoNum type="arabicPeriod"/>
            </a:pPr>
            <a:endParaRPr lang="en-US" sz="1000">
              <a:solidFill>
                <a:schemeClr val="accent2"/>
              </a:solidFill>
            </a:endParaRPr>
          </a:p>
          <a:p>
            <a:pPr marL="228600" lvl="0" indent="-228600" algn="l">
              <a:lnSpc>
                <a:spcPct val="110000"/>
              </a:lnSpc>
              <a:spcBef>
                <a:spcPts val="1200"/>
              </a:spcBef>
              <a:buSzPct val="80000"/>
              <a:buFont typeface="Arial" panose="020B0604020202020204" pitchFamily="34" charset="0"/>
              <a:buAutoNum type="arabicPeriod"/>
            </a:pPr>
            <a:endParaRPr lang="en-US" sz="1000">
              <a:solidFill>
                <a:schemeClr val="accent2"/>
              </a:solidFill>
            </a:endParaRPr>
          </a:p>
          <a:p>
            <a:pPr marL="228600" lvl="0" indent="-228600" algn="l">
              <a:lnSpc>
                <a:spcPct val="110000"/>
              </a:lnSpc>
              <a:spcBef>
                <a:spcPts val="1200"/>
              </a:spcBef>
              <a:buSzPct val="80000"/>
              <a:buFont typeface="Arial" panose="020B0604020202020204" pitchFamily="34" charset="0"/>
              <a:buAutoNum type="arabicPeriod"/>
            </a:pPr>
            <a:endParaRPr lang="en-US" sz="1000">
              <a:solidFill>
                <a:schemeClr val="accent2"/>
              </a:solidFill>
            </a:endParaRPr>
          </a:p>
          <a:p>
            <a:pPr marL="228600" lvl="0" indent="-228600" algn="l">
              <a:lnSpc>
                <a:spcPct val="110000"/>
              </a:lnSpc>
              <a:spcBef>
                <a:spcPts val="1200"/>
              </a:spcBef>
              <a:buSzPct val="80000"/>
              <a:buFont typeface="Arial" panose="020B0604020202020204" pitchFamily="34" charset="0"/>
              <a:buAutoNum type="arabicPeriod"/>
            </a:pPr>
            <a:r>
              <a:rPr lang="en-US" sz="1000" err="1">
                <a:solidFill>
                  <a:schemeClr val="accent2"/>
                </a:solidFill>
              </a:rPr>
              <a:t>Herefter</a:t>
            </a:r>
            <a:r>
              <a:rPr lang="en-US" sz="1000">
                <a:solidFill>
                  <a:schemeClr val="accent2"/>
                </a:solidFill>
              </a:rPr>
              <a:t> </a:t>
            </a:r>
            <a:r>
              <a:rPr lang="en-US" sz="1000" err="1">
                <a:solidFill>
                  <a:schemeClr val="accent2"/>
                </a:solidFill>
              </a:rPr>
              <a:t>markeret</a:t>
            </a:r>
            <a:r>
              <a:rPr lang="en-US" sz="1000">
                <a:solidFill>
                  <a:schemeClr val="accent2"/>
                </a:solidFill>
              </a:rPr>
              <a:t> du </a:t>
            </a:r>
            <a:r>
              <a:rPr lang="en-US" sz="1000" err="1">
                <a:solidFill>
                  <a:schemeClr val="accent2"/>
                </a:solidFill>
              </a:rPr>
              <a:t>ordet</a:t>
            </a:r>
            <a:r>
              <a:rPr lang="en-US" sz="1000">
                <a:solidFill>
                  <a:schemeClr val="accent2"/>
                </a:solidFill>
              </a:rPr>
              <a:t> </a:t>
            </a:r>
            <a:r>
              <a:rPr lang="en-US" sz="1000" err="1">
                <a:solidFill>
                  <a:schemeClr val="accent2"/>
                </a:solidFill>
              </a:rPr>
              <a:t>igen</a:t>
            </a:r>
            <a:r>
              <a:rPr lang="en-US" sz="1000">
                <a:solidFill>
                  <a:schemeClr val="accent2"/>
                </a:solidFill>
              </a:rPr>
              <a:t> </a:t>
            </a:r>
            <a:r>
              <a:rPr lang="en-US" sz="1000" err="1">
                <a:solidFill>
                  <a:schemeClr val="accent2"/>
                </a:solidFill>
              </a:rPr>
              <a:t>og</a:t>
            </a:r>
            <a:r>
              <a:rPr lang="en-US" sz="1000">
                <a:solidFill>
                  <a:schemeClr val="accent2"/>
                </a:solidFill>
              </a:rPr>
              <a:t> </a:t>
            </a:r>
            <a:r>
              <a:rPr lang="en-US" sz="1000" err="1">
                <a:solidFill>
                  <a:schemeClr val="accent2"/>
                </a:solidFill>
              </a:rPr>
              <a:t>ændrer</a:t>
            </a:r>
            <a:r>
              <a:rPr lang="en-US" sz="1000">
                <a:solidFill>
                  <a:schemeClr val="accent2"/>
                </a:solidFill>
              </a:rPr>
              <a:t> </a:t>
            </a:r>
            <a:r>
              <a:rPr lang="en-US" sz="1000" err="1">
                <a:solidFill>
                  <a:schemeClr val="accent2"/>
                </a:solidFill>
              </a:rPr>
              <a:t>ordets</a:t>
            </a:r>
            <a:r>
              <a:rPr lang="en-US" sz="1000">
                <a:solidFill>
                  <a:schemeClr val="accent2"/>
                </a:solidFill>
              </a:rPr>
              <a:t> </a:t>
            </a:r>
            <a:r>
              <a:rPr lang="en-US" sz="1000" err="1">
                <a:solidFill>
                  <a:schemeClr val="accent2"/>
                </a:solidFill>
              </a:rPr>
              <a:t>skriftfarve</a:t>
            </a:r>
            <a:r>
              <a:rPr lang="en-US" sz="1000">
                <a:solidFill>
                  <a:schemeClr val="accent2"/>
                </a:solidFill>
              </a:rPr>
              <a:t> </a:t>
            </a:r>
            <a:r>
              <a:rPr lang="en-US" sz="1000" err="1">
                <a:solidFill>
                  <a:schemeClr val="accent2"/>
                </a:solidFill>
              </a:rPr>
              <a:t>til</a:t>
            </a:r>
            <a:r>
              <a:rPr lang="en-US" sz="1000">
                <a:solidFill>
                  <a:schemeClr val="accent2"/>
                </a:solidFill>
              </a:rPr>
              <a:t> </a:t>
            </a:r>
            <a:r>
              <a:rPr lang="en-US" sz="1000" err="1">
                <a:solidFill>
                  <a:schemeClr val="accent2"/>
                </a:solidFill>
              </a:rPr>
              <a:t>hvid</a:t>
            </a:r>
            <a:r>
              <a:rPr lang="en-US" sz="1000">
                <a:solidFill>
                  <a:schemeClr val="accent2"/>
                </a:solidFill>
              </a:rPr>
              <a:t>.</a:t>
            </a:r>
            <a:endParaRPr lang="en-GB" sz="1000" err="1">
              <a:solidFill>
                <a:schemeClr val="accent2"/>
              </a:solidFill>
            </a:endParaRPr>
          </a:p>
        </p:txBody>
      </p:sp>
      <p:sp>
        <p:nvSpPr>
          <p:cNvPr id="41" name="TextBox 40">
            <a:extLst>
              <a:ext uri="{FF2B5EF4-FFF2-40B4-BE49-F238E27FC236}">
                <a16:creationId xmlns:a16="http://schemas.microsoft.com/office/drawing/2014/main" id="{AFBEF7CA-F2B1-A6E7-150F-84BD25F9F8E2}"/>
              </a:ext>
            </a:extLst>
          </p:cNvPr>
          <p:cNvSpPr txBox="1"/>
          <p:nvPr userDrawn="1"/>
        </p:nvSpPr>
        <p:spPr>
          <a:xfrm>
            <a:off x="4341256" y="1806388"/>
            <a:ext cx="3603443" cy="4502337"/>
          </a:xfrm>
          <a:prstGeom prst="rect">
            <a:avLst/>
          </a:prstGeom>
          <a:noFill/>
        </p:spPr>
        <p:txBody>
          <a:bodyPr wrap="square" lIns="0" tIns="0" rIns="0" bIns="0" rtlCol="0">
            <a:noAutofit/>
          </a:bodyPr>
          <a:lstStyle/>
          <a:p>
            <a:pPr marL="0" indent="0" algn="l">
              <a:lnSpc>
                <a:spcPct val="110000"/>
              </a:lnSpc>
              <a:spcBef>
                <a:spcPts val="1200"/>
              </a:spcBef>
              <a:buSzPct val="80000"/>
              <a:buFont typeface="Arial" panose="020B0604020202020204" pitchFamily="34" charset="0"/>
              <a:buNone/>
            </a:pPr>
            <a:r>
              <a:rPr lang="en-US" sz="1000" b="1">
                <a:solidFill>
                  <a:schemeClr val="accent2"/>
                </a:solidFill>
              </a:rPr>
              <a:t>FARVER OG FIGURER</a:t>
            </a:r>
          </a:p>
          <a:p>
            <a:pPr marL="0" indent="0" algn="l">
              <a:lnSpc>
                <a:spcPct val="110000"/>
              </a:lnSpc>
              <a:spcBef>
                <a:spcPts val="1200"/>
              </a:spcBef>
              <a:buSzPct val="80000"/>
              <a:buFont typeface="Arial" panose="020B0604020202020204" pitchFamily="34" charset="0"/>
              <a:buNone/>
            </a:pPr>
            <a:r>
              <a:rPr lang="en-US" sz="1000" err="1">
                <a:solidFill>
                  <a:schemeClr val="accent2"/>
                </a:solidFill>
              </a:rPr>
              <a:t>Børns</a:t>
            </a:r>
            <a:r>
              <a:rPr lang="en-US" sz="1000">
                <a:solidFill>
                  <a:schemeClr val="accent2"/>
                </a:solidFill>
              </a:rPr>
              <a:t> </a:t>
            </a:r>
            <a:r>
              <a:rPr lang="en-US" sz="1000" err="1">
                <a:solidFill>
                  <a:schemeClr val="accent2"/>
                </a:solidFill>
              </a:rPr>
              <a:t>Vilkårs</a:t>
            </a:r>
            <a:r>
              <a:rPr lang="en-US" sz="1000">
                <a:solidFill>
                  <a:schemeClr val="accent2"/>
                </a:solidFill>
              </a:rPr>
              <a:t> </a:t>
            </a:r>
            <a:r>
              <a:rPr lang="en-US" sz="1000" err="1">
                <a:solidFill>
                  <a:schemeClr val="accent2"/>
                </a:solidFill>
              </a:rPr>
              <a:t>officielle</a:t>
            </a:r>
            <a:r>
              <a:rPr lang="en-US" sz="1000">
                <a:solidFill>
                  <a:schemeClr val="accent2"/>
                </a:solidFill>
              </a:rPr>
              <a:t> </a:t>
            </a:r>
            <a:r>
              <a:rPr lang="en-US" sz="1000" err="1">
                <a:solidFill>
                  <a:schemeClr val="accent2"/>
                </a:solidFill>
              </a:rPr>
              <a:t>farver</a:t>
            </a:r>
            <a:r>
              <a:rPr lang="en-US" sz="1000">
                <a:solidFill>
                  <a:schemeClr val="accent2"/>
                </a:solidFill>
              </a:rPr>
              <a:t> er </a:t>
            </a:r>
            <a:r>
              <a:rPr lang="en-US" sz="1000" err="1">
                <a:solidFill>
                  <a:schemeClr val="accent2"/>
                </a:solidFill>
              </a:rPr>
              <a:t>indlejret</a:t>
            </a:r>
            <a:r>
              <a:rPr lang="en-US" sz="1000">
                <a:solidFill>
                  <a:schemeClr val="accent2"/>
                </a:solidFill>
              </a:rPr>
              <a:t> </a:t>
            </a:r>
            <a:r>
              <a:rPr lang="en-US" sz="1000" err="1">
                <a:solidFill>
                  <a:schemeClr val="accent2"/>
                </a:solidFill>
              </a:rPr>
              <a:t>i</a:t>
            </a:r>
            <a:r>
              <a:rPr lang="en-US" sz="1000">
                <a:solidFill>
                  <a:schemeClr val="accent2"/>
                </a:solidFill>
              </a:rPr>
              <a:t> PowerPoint-</a:t>
            </a:r>
            <a:r>
              <a:rPr lang="en-US" sz="1000" err="1">
                <a:solidFill>
                  <a:schemeClr val="accent2"/>
                </a:solidFill>
              </a:rPr>
              <a:t>skabelonen</a:t>
            </a:r>
            <a:r>
              <a:rPr lang="en-US" sz="1000">
                <a:solidFill>
                  <a:schemeClr val="accent2"/>
                </a:solidFill>
              </a:rPr>
              <a:t>. </a:t>
            </a:r>
          </a:p>
          <a:p>
            <a:pPr marL="0" indent="0" algn="l">
              <a:lnSpc>
                <a:spcPct val="110000"/>
              </a:lnSpc>
              <a:spcBef>
                <a:spcPts val="1200"/>
              </a:spcBef>
              <a:buSzPct val="80000"/>
              <a:buFont typeface="Arial" panose="020B0604020202020204" pitchFamily="34" charset="0"/>
              <a:buNone/>
            </a:pPr>
            <a:r>
              <a:rPr lang="en-US" sz="1000" err="1">
                <a:solidFill>
                  <a:schemeClr val="accent2"/>
                </a:solidFill>
              </a:rPr>
              <a:t>Nogle</a:t>
            </a:r>
            <a:r>
              <a:rPr lang="en-US" sz="1000">
                <a:solidFill>
                  <a:schemeClr val="accent2"/>
                </a:solidFill>
              </a:rPr>
              <a:t> slides </a:t>
            </a:r>
            <a:r>
              <a:rPr lang="en-US" sz="1000" err="1">
                <a:solidFill>
                  <a:schemeClr val="accent2"/>
                </a:solidFill>
              </a:rPr>
              <a:t>indeholder</a:t>
            </a:r>
            <a:r>
              <a:rPr lang="en-US" sz="1000">
                <a:solidFill>
                  <a:schemeClr val="accent2"/>
                </a:solidFill>
              </a:rPr>
              <a:t> </a:t>
            </a:r>
            <a:r>
              <a:rPr lang="en-US" sz="1000" err="1">
                <a:solidFill>
                  <a:schemeClr val="accent2"/>
                </a:solidFill>
              </a:rPr>
              <a:t>en</a:t>
            </a:r>
            <a:r>
              <a:rPr lang="en-US" sz="1000">
                <a:solidFill>
                  <a:schemeClr val="accent2"/>
                </a:solidFill>
              </a:rPr>
              <a:t> </a:t>
            </a:r>
            <a:r>
              <a:rPr lang="en-US" sz="1000" err="1">
                <a:solidFill>
                  <a:schemeClr val="accent2"/>
                </a:solidFill>
              </a:rPr>
              <a:t>farvet</a:t>
            </a:r>
            <a:r>
              <a:rPr lang="en-US" sz="1000">
                <a:solidFill>
                  <a:schemeClr val="accent2"/>
                </a:solidFill>
              </a:rPr>
              <a:t> </a:t>
            </a:r>
            <a:r>
              <a:rPr lang="en-US" sz="1000" err="1">
                <a:solidFill>
                  <a:schemeClr val="accent2"/>
                </a:solidFill>
              </a:rPr>
              <a:t>kasse</a:t>
            </a:r>
            <a:r>
              <a:rPr lang="en-US" sz="1000">
                <a:solidFill>
                  <a:schemeClr val="accent2"/>
                </a:solidFill>
              </a:rPr>
              <a:t> </a:t>
            </a:r>
            <a:r>
              <a:rPr lang="en-US" sz="1000" err="1">
                <a:solidFill>
                  <a:schemeClr val="accent2"/>
                </a:solidFill>
              </a:rPr>
              <a:t>til</a:t>
            </a:r>
            <a:r>
              <a:rPr lang="en-US" sz="1000">
                <a:solidFill>
                  <a:schemeClr val="accent2"/>
                </a:solidFill>
              </a:rPr>
              <a:t> </a:t>
            </a:r>
            <a:r>
              <a:rPr lang="en-US" sz="1000" err="1">
                <a:solidFill>
                  <a:schemeClr val="accent2"/>
                </a:solidFill>
              </a:rPr>
              <a:t>tekst</a:t>
            </a:r>
            <a:r>
              <a:rPr lang="en-US" sz="1000">
                <a:solidFill>
                  <a:schemeClr val="accent2"/>
                </a:solidFill>
              </a:rPr>
              <a:t> </a:t>
            </a:r>
            <a:r>
              <a:rPr lang="en-US" sz="1000" err="1">
                <a:solidFill>
                  <a:schemeClr val="accent2"/>
                </a:solidFill>
              </a:rPr>
              <a:t>eller</a:t>
            </a:r>
            <a:r>
              <a:rPr lang="en-US" sz="1000">
                <a:solidFill>
                  <a:schemeClr val="accent2"/>
                </a:solidFill>
              </a:rPr>
              <a:t> </a:t>
            </a:r>
            <a:r>
              <a:rPr lang="en-US" sz="1000" err="1">
                <a:solidFill>
                  <a:schemeClr val="accent2"/>
                </a:solidFill>
              </a:rPr>
              <a:t>citat</a:t>
            </a:r>
            <a:r>
              <a:rPr lang="en-US" sz="1000">
                <a:solidFill>
                  <a:schemeClr val="accent2"/>
                </a:solidFill>
              </a:rPr>
              <a:t>. Den </a:t>
            </a:r>
            <a:r>
              <a:rPr lang="en-US" sz="1000" err="1">
                <a:solidFill>
                  <a:schemeClr val="accent2"/>
                </a:solidFill>
              </a:rPr>
              <a:t>kan</a:t>
            </a:r>
            <a:r>
              <a:rPr lang="en-US" sz="1000">
                <a:solidFill>
                  <a:schemeClr val="accent2"/>
                </a:solidFill>
              </a:rPr>
              <a:t> du </a:t>
            </a:r>
            <a:r>
              <a:rPr lang="en-US" sz="1000" err="1">
                <a:solidFill>
                  <a:schemeClr val="accent2"/>
                </a:solidFill>
              </a:rPr>
              <a:t>ændre</a:t>
            </a:r>
            <a:r>
              <a:rPr lang="en-US" sz="1000">
                <a:solidFill>
                  <a:schemeClr val="accent2"/>
                </a:solidFill>
              </a:rPr>
              <a:t> </a:t>
            </a:r>
            <a:r>
              <a:rPr lang="en-US" sz="1000" err="1">
                <a:solidFill>
                  <a:schemeClr val="accent2"/>
                </a:solidFill>
              </a:rPr>
              <a:t>farven</a:t>
            </a:r>
            <a:r>
              <a:rPr lang="en-US" sz="1000">
                <a:solidFill>
                  <a:schemeClr val="accent2"/>
                </a:solidFill>
              </a:rPr>
              <a:t> </a:t>
            </a:r>
            <a:r>
              <a:rPr lang="en-US" sz="1000" err="1">
                <a:solidFill>
                  <a:schemeClr val="accent2"/>
                </a:solidFill>
              </a:rPr>
              <a:t>på</a:t>
            </a:r>
            <a:r>
              <a:rPr lang="en-US" sz="1000">
                <a:solidFill>
                  <a:schemeClr val="accent2"/>
                </a:solidFill>
              </a:rPr>
              <a:t> </a:t>
            </a:r>
            <a:r>
              <a:rPr lang="en-US" sz="1000" err="1">
                <a:solidFill>
                  <a:schemeClr val="accent2"/>
                </a:solidFill>
              </a:rPr>
              <a:t>ved</a:t>
            </a:r>
            <a:r>
              <a:rPr lang="en-US" sz="1000">
                <a:solidFill>
                  <a:schemeClr val="accent2"/>
                </a:solidFill>
              </a:rPr>
              <a:t> at </a:t>
            </a:r>
            <a:r>
              <a:rPr lang="en-US" sz="1000" err="1">
                <a:solidFill>
                  <a:schemeClr val="accent2"/>
                </a:solidFill>
              </a:rPr>
              <a:t>markere</a:t>
            </a:r>
            <a:r>
              <a:rPr lang="en-US" sz="1000">
                <a:solidFill>
                  <a:schemeClr val="accent2"/>
                </a:solidFill>
              </a:rPr>
              <a:t> </a:t>
            </a:r>
            <a:r>
              <a:rPr lang="en-US" sz="1000" err="1">
                <a:solidFill>
                  <a:schemeClr val="accent2"/>
                </a:solidFill>
              </a:rPr>
              <a:t>boksen</a:t>
            </a:r>
            <a:r>
              <a:rPr lang="en-US" sz="1000">
                <a:solidFill>
                  <a:schemeClr val="accent2"/>
                </a:solidFill>
              </a:rPr>
              <a:t> </a:t>
            </a:r>
            <a:r>
              <a:rPr lang="en-US" sz="1000" err="1">
                <a:solidFill>
                  <a:schemeClr val="accent2"/>
                </a:solidFill>
              </a:rPr>
              <a:t>og</a:t>
            </a:r>
            <a:r>
              <a:rPr lang="en-US" sz="1000">
                <a:solidFill>
                  <a:schemeClr val="accent2"/>
                </a:solidFill>
              </a:rPr>
              <a:t> </a:t>
            </a:r>
            <a:r>
              <a:rPr lang="en-US" sz="1000" err="1">
                <a:solidFill>
                  <a:schemeClr val="accent2"/>
                </a:solidFill>
              </a:rPr>
              <a:t>herefter</a:t>
            </a:r>
            <a:r>
              <a:rPr lang="en-US" sz="1000">
                <a:solidFill>
                  <a:schemeClr val="accent2"/>
                </a:solidFill>
              </a:rPr>
              <a:t> </a:t>
            </a:r>
            <a:r>
              <a:rPr lang="en-US" sz="1000" err="1">
                <a:solidFill>
                  <a:schemeClr val="accent2"/>
                </a:solidFill>
              </a:rPr>
              <a:t>vælge</a:t>
            </a:r>
            <a:r>
              <a:rPr lang="en-US" sz="1000">
                <a:solidFill>
                  <a:schemeClr val="accent2"/>
                </a:solidFill>
              </a:rPr>
              <a:t> </a:t>
            </a:r>
            <a:r>
              <a:rPr lang="en-US" sz="1000" b="1" err="1">
                <a:solidFill>
                  <a:schemeClr val="accent2"/>
                </a:solidFill>
              </a:rPr>
              <a:t>Figurformat</a:t>
            </a:r>
            <a:r>
              <a:rPr lang="en-US" sz="1000">
                <a:solidFill>
                  <a:schemeClr val="accent2"/>
                </a:solidFill>
              </a:rPr>
              <a:t> </a:t>
            </a:r>
            <a:r>
              <a:rPr lang="en-US" sz="1000">
                <a:solidFill>
                  <a:schemeClr val="accent2"/>
                </a:solidFill>
                <a:sym typeface="Wingdings" panose="05000000000000000000" pitchFamily="2" charset="2"/>
              </a:rPr>
              <a:t> </a:t>
            </a:r>
            <a:r>
              <a:rPr lang="en-US" sz="1000" b="1" err="1">
                <a:solidFill>
                  <a:schemeClr val="accent2"/>
                </a:solidFill>
                <a:sym typeface="Wingdings" panose="05000000000000000000" pitchFamily="2" charset="2"/>
              </a:rPr>
              <a:t>Udfyldningsfarve</a:t>
            </a:r>
            <a:r>
              <a:rPr lang="en-US" sz="1000" b="1">
                <a:solidFill>
                  <a:schemeClr val="accent2"/>
                </a:solidFill>
                <a:sym typeface="Wingdings" panose="05000000000000000000" pitchFamily="2" charset="2"/>
              </a:rPr>
              <a:t> </a:t>
            </a:r>
            <a:r>
              <a:rPr lang="en-US" sz="1000" b="1" err="1">
                <a:solidFill>
                  <a:schemeClr val="accent2"/>
                </a:solidFill>
                <a:sym typeface="Wingdings" panose="05000000000000000000" pitchFamily="2" charset="2"/>
              </a:rPr>
              <a:t>til</a:t>
            </a:r>
            <a:r>
              <a:rPr lang="en-US" sz="1000" b="1">
                <a:solidFill>
                  <a:schemeClr val="accent2"/>
                </a:solidFill>
                <a:sym typeface="Wingdings" panose="05000000000000000000" pitchFamily="2" charset="2"/>
              </a:rPr>
              <a:t> </a:t>
            </a:r>
            <a:r>
              <a:rPr lang="en-US" sz="1000" b="1" err="1">
                <a:solidFill>
                  <a:schemeClr val="accent2"/>
                </a:solidFill>
                <a:sym typeface="Wingdings" panose="05000000000000000000" pitchFamily="2" charset="2"/>
              </a:rPr>
              <a:t>figur</a:t>
            </a:r>
            <a:r>
              <a:rPr lang="en-US" sz="1000">
                <a:solidFill>
                  <a:schemeClr val="accent2"/>
                </a:solidFill>
                <a:sym typeface="Wingdings" panose="05000000000000000000" pitchFamily="2" charset="2"/>
              </a:rPr>
              <a:t>. </a:t>
            </a:r>
          </a:p>
          <a:p>
            <a:pPr marL="0" indent="0" algn="l">
              <a:lnSpc>
                <a:spcPct val="110000"/>
              </a:lnSpc>
              <a:spcBef>
                <a:spcPts val="1200"/>
              </a:spcBef>
              <a:buSzPct val="80000"/>
              <a:buFont typeface="Arial" panose="020B0604020202020204" pitchFamily="34" charset="0"/>
              <a:buNone/>
            </a:pPr>
            <a:r>
              <a:rPr lang="en-US" sz="1000">
                <a:solidFill>
                  <a:schemeClr val="accent2"/>
                </a:solidFill>
                <a:sym typeface="Wingdings" panose="05000000000000000000" pitchFamily="2" charset="2"/>
              </a:rPr>
              <a:t>NB. </a:t>
            </a:r>
            <a:r>
              <a:rPr lang="en-US" sz="1000">
                <a:solidFill>
                  <a:schemeClr val="accent2"/>
                </a:solidFill>
              </a:rPr>
              <a:t>Det er </a:t>
            </a:r>
            <a:r>
              <a:rPr lang="en-US" sz="1000" err="1">
                <a:solidFill>
                  <a:schemeClr val="accent2"/>
                </a:solidFill>
              </a:rPr>
              <a:t>vigtigt</a:t>
            </a:r>
            <a:r>
              <a:rPr lang="en-US" sz="1000">
                <a:solidFill>
                  <a:schemeClr val="accent2"/>
                </a:solidFill>
              </a:rPr>
              <a:t>, at du </a:t>
            </a:r>
            <a:r>
              <a:rPr lang="en-US" sz="1000" err="1">
                <a:solidFill>
                  <a:schemeClr val="accent2"/>
                </a:solidFill>
              </a:rPr>
              <a:t>vælger</a:t>
            </a:r>
            <a:r>
              <a:rPr lang="en-US" sz="1000">
                <a:solidFill>
                  <a:schemeClr val="accent2"/>
                </a:solidFill>
              </a:rPr>
              <a:t> </a:t>
            </a:r>
            <a:r>
              <a:rPr lang="en-US" sz="1000" err="1">
                <a:solidFill>
                  <a:schemeClr val="accent2"/>
                </a:solidFill>
              </a:rPr>
              <a:t>en</a:t>
            </a:r>
            <a:r>
              <a:rPr lang="en-US" sz="1000">
                <a:solidFill>
                  <a:schemeClr val="accent2"/>
                </a:solidFill>
              </a:rPr>
              <a:t> </a:t>
            </a:r>
            <a:r>
              <a:rPr lang="en-US" sz="1000" b="0">
                <a:solidFill>
                  <a:schemeClr val="accent2"/>
                </a:solidFill>
              </a:rPr>
              <a:t>Børns Vilkår </a:t>
            </a:r>
            <a:r>
              <a:rPr lang="en-US" sz="1000" b="1" err="1">
                <a:solidFill>
                  <a:schemeClr val="accent2"/>
                </a:solidFill>
              </a:rPr>
              <a:t>Temafarve</a:t>
            </a:r>
            <a:r>
              <a:rPr lang="en-US" sz="1000" b="1">
                <a:solidFill>
                  <a:schemeClr val="accent2"/>
                </a:solidFill>
              </a:rPr>
              <a:t>. </a:t>
            </a:r>
            <a:r>
              <a:rPr lang="en-US" sz="1000" b="0">
                <a:solidFill>
                  <a:schemeClr val="accent2"/>
                </a:solidFill>
              </a:rPr>
              <a:t>Dem </a:t>
            </a:r>
            <a:r>
              <a:rPr lang="en-US" sz="1000">
                <a:solidFill>
                  <a:schemeClr val="accent2"/>
                </a:solidFill>
              </a:rPr>
              <a:t>finder du under </a:t>
            </a:r>
            <a:r>
              <a:rPr lang="en-US" sz="1000" err="1">
                <a:solidFill>
                  <a:schemeClr val="accent2"/>
                </a:solidFill>
              </a:rPr>
              <a:t>menupunktet</a:t>
            </a:r>
            <a:r>
              <a:rPr lang="en-US" sz="1000">
                <a:solidFill>
                  <a:schemeClr val="accent2"/>
                </a:solidFill>
              </a:rPr>
              <a:t> </a:t>
            </a:r>
            <a:r>
              <a:rPr lang="en-US" sz="1000" b="1" err="1">
                <a:solidFill>
                  <a:schemeClr val="accent2"/>
                </a:solidFill>
              </a:rPr>
              <a:t>Udfyldningsfarve</a:t>
            </a:r>
            <a:r>
              <a:rPr lang="en-US" sz="1000" b="1">
                <a:solidFill>
                  <a:schemeClr val="accent2"/>
                </a:solidFill>
              </a:rPr>
              <a:t> </a:t>
            </a:r>
            <a:r>
              <a:rPr lang="en-US" sz="1000" b="1" err="1">
                <a:solidFill>
                  <a:schemeClr val="accent2"/>
                </a:solidFill>
              </a:rPr>
              <a:t>til</a:t>
            </a:r>
            <a:r>
              <a:rPr lang="en-US" sz="1000" b="1">
                <a:solidFill>
                  <a:schemeClr val="accent2"/>
                </a:solidFill>
              </a:rPr>
              <a:t> </a:t>
            </a:r>
            <a:r>
              <a:rPr lang="en-US" sz="1000" b="1" err="1">
                <a:solidFill>
                  <a:schemeClr val="accent2"/>
                </a:solidFill>
              </a:rPr>
              <a:t>figur</a:t>
            </a:r>
            <a:r>
              <a:rPr lang="en-US" sz="1000">
                <a:solidFill>
                  <a:schemeClr val="accent2"/>
                </a:solidFill>
              </a:rPr>
              <a:t>:</a:t>
            </a:r>
          </a:p>
          <a:p>
            <a:pPr marL="0" indent="0" algn="l">
              <a:lnSpc>
                <a:spcPct val="110000"/>
              </a:lnSpc>
              <a:spcBef>
                <a:spcPts val="1200"/>
              </a:spcBef>
              <a:buSzPct val="80000"/>
              <a:buFont typeface="Arial" panose="020B0604020202020204" pitchFamily="34" charset="0"/>
              <a:buNone/>
            </a:pPr>
            <a:endParaRPr lang="en-US" sz="1000">
              <a:solidFill>
                <a:schemeClr val="accent2"/>
              </a:solidFill>
            </a:endParaRPr>
          </a:p>
          <a:p>
            <a:pPr marL="0" indent="0" algn="l">
              <a:lnSpc>
                <a:spcPct val="110000"/>
              </a:lnSpc>
              <a:spcBef>
                <a:spcPts val="1200"/>
              </a:spcBef>
              <a:buSzPct val="80000"/>
              <a:buFont typeface="Arial" panose="020B0604020202020204" pitchFamily="34" charset="0"/>
              <a:buNone/>
            </a:pPr>
            <a:endParaRPr lang="en-US" sz="1000">
              <a:solidFill>
                <a:schemeClr val="accent2"/>
              </a:solidFill>
            </a:endParaRPr>
          </a:p>
          <a:p>
            <a:pPr marL="0" indent="0" algn="l">
              <a:lnSpc>
                <a:spcPct val="110000"/>
              </a:lnSpc>
              <a:spcBef>
                <a:spcPts val="1200"/>
              </a:spcBef>
              <a:buSzPct val="80000"/>
              <a:buFont typeface="Arial" panose="020B0604020202020204" pitchFamily="34" charset="0"/>
              <a:buNone/>
            </a:pPr>
            <a:endParaRPr lang="en-US" sz="1000">
              <a:solidFill>
                <a:schemeClr val="accent2"/>
              </a:solidFill>
            </a:endParaRPr>
          </a:p>
          <a:p>
            <a:pPr marL="0" indent="0" algn="l">
              <a:lnSpc>
                <a:spcPct val="110000"/>
              </a:lnSpc>
              <a:spcBef>
                <a:spcPts val="1200"/>
              </a:spcBef>
              <a:buSzPct val="80000"/>
              <a:buFont typeface="Arial" panose="020B0604020202020204" pitchFamily="34" charset="0"/>
              <a:buNone/>
            </a:pPr>
            <a:endParaRPr lang="en-US" sz="1000">
              <a:solidFill>
                <a:schemeClr val="accent2"/>
              </a:solidFill>
            </a:endParaRPr>
          </a:p>
          <a:p>
            <a:pPr marL="0" indent="0" algn="l">
              <a:lnSpc>
                <a:spcPct val="110000"/>
              </a:lnSpc>
              <a:spcBef>
                <a:spcPts val="1200"/>
              </a:spcBef>
              <a:buSzPct val="80000"/>
              <a:buFont typeface="Arial" panose="020B0604020202020204" pitchFamily="34" charset="0"/>
              <a:buNone/>
            </a:pPr>
            <a:r>
              <a:rPr lang="en-US" sz="1000">
                <a:solidFill>
                  <a:schemeClr val="accent2"/>
                </a:solidFill>
              </a:rPr>
              <a:t>I </a:t>
            </a:r>
            <a:r>
              <a:rPr lang="en-US" sz="1000" err="1">
                <a:solidFill>
                  <a:schemeClr val="accent2"/>
                </a:solidFill>
              </a:rPr>
              <a:t>præsentationen</a:t>
            </a:r>
            <a:r>
              <a:rPr lang="en-US" sz="1000">
                <a:solidFill>
                  <a:schemeClr val="accent2"/>
                </a:solidFill>
              </a:rPr>
              <a:t> finder du </a:t>
            </a:r>
            <a:r>
              <a:rPr lang="en-US" sz="1000" err="1">
                <a:solidFill>
                  <a:schemeClr val="accent2"/>
                </a:solidFill>
              </a:rPr>
              <a:t>en</a:t>
            </a:r>
            <a:r>
              <a:rPr lang="en-US" sz="1000">
                <a:solidFill>
                  <a:schemeClr val="accent2"/>
                </a:solidFill>
              </a:rPr>
              <a:t> </a:t>
            </a:r>
            <a:r>
              <a:rPr lang="en-US" sz="1000" err="1">
                <a:solidFill>
                  <a:schemeClr val="accent2"/>
                </a:solidFill>
              </a:rPr>
              <a:t>række</a:t>
            </a:r>
            <a:r>
              <a:rPr lang="en-US" sz="1000">
                <a:solidFill>
                  <a:schemeClr val="accent2"/>
                </a:solidFill>
              </a:rPr>
              <a:t> slides med </a:t>
            </a:r>
            <a:r>
              <a:rPr lang="en-US" sz="1000" b="1">
                <a:solidFill>
                  <a:schemeClr val="accent2"/>
                </a:solidFill>
              </a:rPr>
              <a:t>BV-</a:t>
            </a:r>
            <a:r>
              <a:rPr lang="en-US" sz="1000" b="1" err="1">
                <a:solidFill>
                  <a:schemeClr val="accent2"/>
                </a:solidFill>
              </a:rPr>
              <a:t>ikoner</a:t>
            </a:r>
            <a:r>
              <a:rPr lang="en-US" sz="1000">
                <a:solidFill>
                  <a:schemeClr val="accent2"/>
                </a:solidFill>
              </a:rPr>
              <a:t>. Disse </a:t>
            </a:r>
            <a:r>
              <a:rPr lang="en-US" sz="1000" err="1">
                <a:solidFill>
                  <a:schemeClr val="accent2"/>
                </a:solidFill>
              </a:rPr>
              <a:t>kan</a:t>
            </a:r>
            <a:r>
              <a:rPr lang="en-US" sz="1000">
                <a:solidFill>
                  <a:schemeClr val="accent2"/>
                </a:solidFill>
              </a:rPr>
              <a:t> du </a:t>
            </a:r>
            <a:r>
              <a:rPr lang="en-US" sz="1000" err="1">
                <a:solidFill>
                  <a:schemeClr val="accent2"/>
                </a:solidFill>
              </a:rPr>
              <a:t>også</a:t>
            </a:r>
            <a:r>
              <a:rPr lang="en-US" sz="1000">
                <a:solidFill>
                  <a:schemeClr val="accent2"/>
                </a:solidFill>
              </a:rPr>
              <a:t> </a:t>
            </a:r>
            <a:r>
              <a:rPr lang="en-US" sz="1000" err="1">
                <a:solidFill>
                  <a:schemeClr val="accent2"/>
                </a:solidFill>
              </a:rPr>
              <a:t>ændre</a:t>
            </a:r>
            <a:r>
              <a:rPr lang="en-US" sz="1000">
                <a:solidFill>
                  <a:schemeClr val="accent2"/>
                </a:solidFill>
              </a:rPr>
              <a:t> </a:t>
            </a:r>
            <a:r>
              <a:rPr lang="en-US" sz="1000" err="1">
                <a:solidFill>
                  <a:schemeClr val="accent2"/>
                </a:solidFill>
              </a:rPr>
              <a:t>farven</a:t>
            </a:r>
            <a:r>
              <a:rPr lang="en-US" sz="1000">
                <a:solidFill>
                  <a:schemeClr val="accent2"/>
                </a:solidFill>
              </a:rPr>
              <a:t> </a:t>
            </a:r>
            <a:r>
              <a:rPr lang="en-US" sz="1000" err="1">
                <a:solidFill>
                  <a:schemeClr val="accent2"/>
                </a:solidFill>
              </a:rPr>
              <a:t>på</a:t>
            </a:r>
            <a:r>
              <a:rPr lang="en-US" sz="1000">
                <a:solidFill>
                  <a:schemeClr val="accent2"/>
                </a:solidFill>
              </a:rPr>
              <a:t> </a:t>
            </a:r>
            <a:r>
              <a:rPr lang="en-US" sz="1000" err="1">
                <a:solidFill>
                  <a:schemeClr val="accent2"/>
                </a:solidFill>
              </a:rPr>
              <a:t>ved</a:t>
            </a:r>
            <a:r>
              <a:rPr lang="en-US" sz="1000">
                <a:solidFill>
                  <a:schemeClr val="accent2"/>
                </a:solidFill>
              </a:rPr>
              <a:t> at </a:t>
            </a:r>
            <a:r>
              <a:rPr lang="en-US" sz="1000" err="1">
                <a:solidFill>
                  <a:schemeClr val="accent2"/>
                </a:solidFill>
              </a:rPr>
              <a:t>følge</a:t>
            </a:r>
            <a:r>
              <a:rPr lang="en-US" sz="1000">
                <a:solidFill>
                  <a:schemeClr val="accent2"/>
                </a:solidFill>
              </a:rPr>
              <a:t> procedure </a:t>
            </a:r>
            <a:r>
              <a:rPr lang="en-US" sz="1000" err="1">
                <a:solidFill>
                  <a:schemeClr val="accent2"/>
                </a:solidFill>
              </a:rPr>
              <a:t>ovenfor</a:t>
            </a:r>
            <a:r>
              <a:rPr lang="en-US" sz="1000">
                <a:solidFill>
                  <a:schemeClr val="accent2"/>
                </a:solidFill>
              </a:rPr>
              <a:t>. Skal du </a:t>
            </a:r>
            <a:r>
              <a:rPr lang="en-US" sz="1000" err="1">
                <a:solidFill>
                  <a:schemeClr val="accent2"/>
                </a:solidFill>
              </a:rPr>
              <a:t>ændre</a:t>
            </a:r>
            <a:r>
              <a:rPr lang="en-US" sz="1000">
                <a:solidFill>
                  <a:schemeClr val="accent2"/>
                </a:solidFill>
              </a:rPr>
              <a:t> </a:t>
            </a:r>
            <a:r>
              <a:rPr lang="en-US" sz="1000" err="1">
                <a:solidFill>
                  <a:schemeClr val="accent2"/>
                </a:solidFill>
              </a:rPr>
              <a:t>størrelsen</a:t>
            </a:r>
            <a:r>
              <a:rPr lang="en-US" sz="1000">
                <a:solidFill>
                  <a:schemeClr val="accent2"/>
                </a:solidFill>
              </a:rPr>
              <a:t> </a:t>
            </a:r>
            <a:r>
              <a:rPr lang="en-US" sz="1000" err="1">
                <a:solidFill>
                  <a:schemeClr val="accent2"/>
                </a:solidFill>
              </a:rPr>
              <a:t>på</a:t>
            </a:r>
            <a:r>
              <a:rPr lang="en-US" sz="1000">
                <a:solidFill>
                  <a:schemeClr val="accent2"/>
                </a:solidFill>
              </a:rPr>
              <a:t> et  ikon, </a:t>
            </a:r>
            <a:r>
              <a:rPr lang="en-US" sz="1000" err="1">
                <a:solidFill>
                  <a:schemeClr val="accent2"/>
                </a:solidFill>
              </a:rPr>
              <a:t>så</a:t>
            </a:r>
            <a:r>
              <a:rPr lang="en-US" sz="1000">
                <a:solidFill>
                  <a:schemeClr val="accent2"/>
                </a:solidFill>
              </a:rPr>
              <a:t> husk at </a:t>
            </a:r>
            <a:r>
              <a:rPr lang="en-US" sz="1000" err="1">
                <a:solidFill>
                  <a:schemeClr val="accent2"/>
                </a:solidFill>
              </a:rPr>
              <a:t>holde</a:t>
            </a:r>
            <a:r>
              <a:rPr lang="en-US" sz="1000">
                <a:solidFill>
                  <a:schemeClr val="accent2"/>
                </a:solidFill>
              </a:rPr>
              <a:t> </a:t>
            </a:r>
            <a:r>
              <a:rPr lang="en-US" sz="1000" b="1">
                <a:solidFill>
                  <a:schemeClr val="accent2"/>
                </a:solidFill>
              </a:rPr>
              <a:t>SHIFT</a:t>
            </a:r>
            <a:r>
              <a:rPr lang="en-US" sz="1000">
                <a:solidFill>
                  <a:schemeClr val="accent2"/>
                </a:solidFill>
              </a:rPr>
              <a:t> </a:t>
            </a:r>
            <a:r>
              <a:rPr lang="en-US" sz="1000" err="1">
                <a:solidFill>
                  <a:schemeClr val="accent2"/>
                </a:solidFill>
              </a:rPr>
              <a:t>nede</a:t>
            </a:r>
            <a:r>
              <a:rPr lang="en-US" sz="1000">
                <a:solidFill>
                  <a:schemeClr val="accent2"/>
                </a:solidFill>
              </a:rPr>
              <a:t>, </a:t>
            </a:r>
            <a:r>
              <a:rPr lang="en-US" sz="1000" err="1">
                <a:solidFill>
                  <a:schemeClr val="accent2"/>
                </a:solidFill>
              </a:rPr>
              <a:t>mens</a:t>
            </a:r>
            <a:r>
              <a:rPr lang="en-US" sz="1000">
                <a:solidFill>
                  <a:schemeClr val="accent2"/>
                </a:solidFill>
              </a:rPr>
              <a:t> du </a:t>
            </a:r>
            <a:r>
              <a:rPr lang="en-US" sz="1000" err="1">
                <a:solidFill>
                  <a:schemeClr val="accent2"/>
                </a:solidFill>
              </a:rPr>
              <a:t>trækker</a:t>
            </a:r>
            <a:r>
              <a:rPr lang="en-US" sz="1000">
                <a:solidFill>
                  <a:schemeClr val="accent2"/>
                </a:solidFill>
              </a:rPr>
              <a:t> I </a:t>
            </a:r>
            <a:r>
              <a:rPr lang="en-US" sz="1000" err="1">
                <a:solidFill>
                  <a:schemeClr val="accent2"/>
                </a:solidFill>
              </a:rPr>
              <a:t>hjørnet</a:t>
            </a:r>
            <a:r>
              <a:rPr lang="en-US" sz="1000">
                <a:solidFill>
                  <a:schemeClr val="accent2"/>
                </a:solidFill>
              </a:rPr>
              <a:t> </a:t>
            </a:r>
            <a:r>
              <a:rPr lang="en-US" sz="1000" err="1">
                <a:solidFill>
                  <a:schemeClr val="accent2"/>
                </a:solidFill>
              </a:rPr>
              <a:t>af</a:t>
            </a:r>
            <a:r>
              <a:rPr lang="en-US" sz="1000">
                <a:solidFill>
                  <a:schemeClr val="accent2"/>
                </a:solidFill>
              </a:rPr>
              <a:t> </a:t>
            </a:r>
            <a:r>
              <a:rPr lang="en-US" sz="1000" err="1">
                <a:solidFill>
                  <a:schemeClr val="accent2"/>
                </a:solidFill>
              </a:rPr>
              <a:t>ikonet</a:t>
            </a:r>
            <a:r>
              <a:rPr lang="en-US" sz="1000">
                <a:solidFill>
                  <a:schemeClr val="accent2"/>
                </a:solidFill>
              </a:rPr>
              <a:t> (se </a:t>
            </a:r>
            <a:r>
              <a:rPr lang="en-US" sz="1000" err="1">
                <a:solidFill>
                  <a:schemeClr val="accent2"/>
                </a:solidFill>
              </a:rPr>
              <a:t>afsnit</a:t>
            </a:r>
            <a:r>
              <a:rPr lang="en-US" sz="1000">
                <a:solidFill>
                  <a:schemeClr val="accent2"/>
                </a:solidFill>
              </a:rPr>
              <a:t> om </a:t>
            </a:r>
            <a:r>
              <a:rPr lang="en-US" sz="1000" err="1">
                <a:solidFill>
                  <a:schemeClr val="accent2"/>
                </a:solidFill>
              </a:rPr>
              <a:t>billeder</a:t>
            </a:r>
            <a:r>
              <a:rPr lang="en-US" sz="1000">
                <a:solidFill>
                  <a:schemeClr val="accent2"/>
                </a:solidFill>
              </a:rPr>
              <a:t>).</a:t>
            </a:r>
          </a:p>
          <a:p>
            <a:pPr marL="0" indent="0" algn="l">
              <a:lnSpc>
                <a:spcPct val="110000"/>
              </a:lnSpc>
              <a:spcBef>
                <a:spcPts val="1200"/>
              </a:spcBef>
              <a:buSzPct val="80000"/>
              <a:buFont typeface="Arial" panose="020B0604020202020204" pitchFamily="34" charset="0"/>
              <a:buNone/>
            </a:pPr>
            <a:endParaRPr lang="en-US" sz="1000">
              <a:solidFill>
                <a:schemeClr val="accent2"/>
              </a:solidFill>
            </a:endParaRPr>
          </a:p>
          <a:p>
            <a:pPr marL="0" indent="0" algn="l">
              <a:lnSpc>
                <a:spcPct val="110000"/>
              </a:lnSpc>
              <a:spcBef>
                <a:spcPts val="1200"/>
              </a:spcBef>
              <a:buSzPct val="80000"/>
              <a:buFont typeface="Arial" panose="020B0604020202020204" pitchFamily="34" charset="0"/>
              <a:buNone/>
            </a:pPr>
            <a:endParaRPr lang="en-US" sz="1000">
              <a:solidFill>
                <a:schemeClr val="accent2"/>
              </a:solidFill>
            </a:endParaRPr>
          </a:p>
        </p:txBody>
      </p:sp>
      <p:pic>
        <p:nvPicPr>
          <p:cNvPr id="42" name="Picture 41" descr="Graphical user interface, text, application&#10;&#10;Description automatically generated">
            <a:extLst>
              <a:ext uri="{FF2B5EF4-FFF2-40B4-BE49-F238E27FC236}">
                <a16:creationId xmlns:a16="http://schemas.microsoft.com/office/drawing/2014/main" id="{1616CA16-EEE0-8E92-8951-08149E1B882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5502" y="2097707"/>
            <a:ext cx="2041954" cy="1148599"/>
          </a:xfrm>
          <a:prstGeom prst="rect">
            <a:avLst/>
          </a:prstGeom>
          <a:ln w="3175" cap="sq">
            <a:solidFill>
              <a:srgbClr val="000000"/>
            </a:solidFill>
            <a:prstDash val="solid"/>
            <a:miter lim="800000"/>
          </a:ln>
          <a:effectLst/>
        </p:spPr>
      </p:pic>
      <p:pic>
        <p:nvPicPr>
          <p:cNvPr id="4" name="Billede 3">
            <a:extLst>
              <a:ext uri="{FF2B5EF4-FFF2-40B4-BE49-F238E27FC236}">
                <a16:creationId xmlns:a16="http://schemas.microsoft.com/office/drawing/2014/main" id="{A4627257-BCEE-40B9-686A-A29D24BD34F9}"/>
              </a:ext>
            </a:extLst>
          </p:cNvPr>
          <p:cNvPicPr>
            <a:picLocks noChangeAspect="1"/>
          </p:cNvPicPr>
          <p:nvPr userDrawn="1"/>
        </p:nvPicPr>
        <p:blipFill>
          <a:blip r:embed="rId3"/>
          <a:stretch>
            <a:fillRect/>
          </a:stretch>
        </p:blipFill>
        <p:spPr>
          <a:xfrm>
            <a:off x="1235040" y="4972479"/>
            <a:ext cx="1637362" cy="938334"/>
          </a:xfrm>
          <a:prstGeom prst="rect">
            <a:avLst/>
          </a:prstGeom>
          <a:ln>
            <a:noFill/>
          </a:ln>
          <a:effectLst/>
        </p:spPr>
      </p:pic>
      <p:pic>
        <p:nvPicPr>
          <p:cNvPr id="5" name="Billede 4">
            <a:extLst>
              <a:ext uri="{FF2B5EF4-FFF2-40B4-BE49-F238E27FC236}">
                <a16:creationId xmlns:a16="http://schemas.microsoft.com/office/drawing/2014/main" id="{A456FBAC-70D2-F39A-51BD-B237CA83BFC3}"/>
              </a:ext>
            </a:extLst>
          </p:cNvPr>
          <p:cNvPicPr>
            <a:picLocks noChangeAspect="1"/>
          </p:cNvPicPr>
          <p:nvPr userDrawn="1"/>
        </p:nvPicPr>
        <p:blipFill rotWithShape="1">
          <a:blip r:embed="rId4"/>
          <a:srcRect l="4680" t="-1" b="65228"/>
          <a:stretch/>
        </p:blipFill>
        <p:spPr>
          <a:xfrm>
            <a:off x="4343082" y="3911087"/>
            <a:ext cx="1639183" cy="795303"/>
          </a:xfrm>
          <a:prstGeom prst="rect">
            <a:avLst/>
          </a:prstGeom>
          <a:ln>
            <a:noFill/>
          </a:ln>
          <a:effectLst/>
        </p:spPr>
      </p:pic>
      <p:cxnSp>
        <p:nvCxnSpPr>
          <p:cNvPr id="7" name="Lige pilforbindelse 6">
            <a:extLst>
              <a:ext uri="{FF2B5EF4-FFF2-40B4-BE49-F238E27FC236}">
                <a16:creationId xmlns:a16="http://schemas.microsoft.com/office/drawing/2014/main" id="{BEB597C8-8F2C-E65E-FA2E-52409B10C642}"/>
              </a:ext>
            </a:extLst>
          </p:cNvPr>
          <p:cNvCxnSpPr>
            <a:cxnSpLocks/>
          </p:cNvCxnSpPr>
          <p:nvPr userDrawn="1"/>
        </p:nvCxnSpPr>
        <p:spPr>
          <a:xfrm flipH="1">
            <a:off x="5849346" y="4614950"/>
            <a:ext cx="903146" cy="0"/>
          </a:xfrm>
          <a:prstGeom prst="straightConnector1">
            <a:avLst/>
          </a:prstGeom>
          <a:ln>
            <a:solidFill>
              <a:schemeClr val="accent1"/>
            </a:solidFill>
            <a:tailEnd type="triangle"/>
          </a:ln>
        </p:spPr>
        <p:style>
          <a:lnRef idx="3">
            <a:schemeClr val="accent3"/>
          </a:lnRef>
          <a:fillRef idx="0">
            <a:schemeClr val="accent3"/>
          </a:fillRef>
          <a:effectRef idx="2">
            <a:schemeClr val="accent3"/>
          </a:effectRef>
          <a:fontRef idx="minor">
            <a:schemeClr val="tx1"/>
          </a:fontRef>
        </p:style>
      </p:cxnSp>
      <p:cxnSp>
        <p:nvCxnSpPr>
          <p:cNvPr id="43" name="Lige pilforbindelse 42">
            <a:extLst>
              <a:ext uri="{FF2B5EF4-FFF2-40B4-BE49-F238E27FC236}">
                <a16:creationId xmlns:a16="http://schemas.microsoft.com/office/drawing/2014/main" id="{B0F3BA2A-3A54-48A1-6906-D2BF587483C3}"/>
              </a:ext>
            </a:extLst>
          </p:cNvPr>
          <p:cNvCxnSpPr>
            <a:cxnSpLocks/>
          </p:cNvCxnSpPr>
          <p:nvPr userDrawn="1"/>
        </p:nvCxnSpPr>
        <p:spPr>
          <a:xfrm>
            <a:off x="465502" y="5152849"/>
            <a:ext cx="769537" cy="0"/>
          </a:xfrm>
          <a:prstGeom prst="straightConnector1">
            <a:avLst/>
          </a:prstGeom>
          <a:ln>
            <a:solidFill>
              <a:schemeClr val="accent1"/>
            </a:solidFill>
            <a:tailEnd type="triangle"/>
          </a:ln>
        </p:spPr>
        <p:style>
          <a:lnRef idx="3">
            <a:schemeClr val="accent3"/>
          </a:lnRef>
          <a:fillRef idx="0">
            <a:schemeClr val="accent3"/>
          </a:fillRef>
          <a:effectRef idx="2">
            <a:schemeClr val="accent3"/>
          </a:effectRef>
          <a:fontRef idx="minor">
            <a:schemeClr val="tx1"/>
          </a:fontRef>
        </p:style>
      </p:cxnSp>
      <p:sp>
        <p:nvSpPr>
          <p:cNvPr id="46" name="TextBox 19">
            <a:extLst>
              <a:ext uri="{FF2B5EF4-FFF2-40B4-BE49-F238E27FC236}">
                <a16:creationId xmlns:a16="http://schemas.microsoft.com/office/drawing/2014/main" id="{D3B687BF-7822-82D8-B849-56E86632D46E}"/>
              </a:ext>
            </a:extLst>
          </p:cNvPr>
          <p:cNvSpPr txBox="1"/>
          <p:nvPr userDrawn="1"/>
        </p:nvSpPr>
        <p:spPr>
          <a:xfrm>
            <a:off x="8222167" y="1806388"/>
            <a:ext cx="3526574" cy="1171147"/>
          </a:xfrm>
          <a:prstGeom prst="rect">
            <a:avLst/>
          </a:prstGeom>
          <a:noFill/>
        </p:spPr>
        <p:txBody>
          <a:bodyPr wrap="square" lIns="0" tIns="0" rIns="0" bIns="0" rtlCol="0">
            <a:noAutofit/>
          </a:bodyPr>
          <a:lstStyle/>
          <a:p>
            <a:pPr marL="0" indent="0" algn="l">
              <a:lnSpc>
                <a:spcPct val="110000"/>
              </a:lnSpc>
              <a:spcBef>
                <a:spcPts val="1200"/>
              </a:spcBef>
              <a:buSzPct val="80000"/>
              <a:buFont typeface="Arial" panose="020B0604020202020204" pitchFamily="34" charset="0"/>
              <a:buNone/>
            </a:pPr>
            <a:r>
              <a:rPr lang="en-US" sz="1000" b="1">
                <a:solidFill>
                  <a:schemeClr val="accent2"/>
                </a:solidFill>
              </a:rPr>
              <a:t>BRUG AF DE FARVEDE BOKSE I PRÆSENTATIONEN</a:t>
            </a:r>
            <a:endParaRPr lang="en-US" sz="1000">
              <a:solidFill>
                <a:schemeClr val="accent2"/>
              </a:solidFill>
            </a:endParaRPr>
          </a:p>
          <a:p>
            <a:pPr marL="0" indent="0" algn="l">
              <a:lnSpc>
                <a:spcPct val="110000"/>
              </a:lnSpc>
              <a:spcBef>
                <a:spcPts val="1200"/>
              </a:spcBef>
              <a:buSzPct val="80000"/>
              <a:buFont typeface="+mj-lt"/>
              <a:buNone/>
            </a:pPr>
            <a:r>
              <a:rPr lang="en-US" sz="1000">
                <a:solidFill>
                  <a:schemeClr val="accent2"/>
                </a:solidFill>
              </a:rPr>
              <a:t>De </a:t>
            </a:r>
            <a:r>
              <a:rPr lang="en-US" sz="1000" err="1">
                <a:solidFill>
                  <a:schemeClr val="accent2"/>
                </a:solidFill>
              </a:rPr>
              <a:t>farvede</a:t>
            </a:r>
            <a:r>
              <a:rPr lang="en-US" sz="1000">
                <a:solidFill>
                  <a:schemeClr val="accent2"/>
                </a:solidFill>
              </a:rPr>
              <a:t> </a:t>
            </a:r>
            <a:r>
              <a:rPr lang="en-US" sz="1000" err="1">
                <a:solidFill>
                  <a:schemeClr val="accent2"/>
                </a:solidFill>
              </a:rPr>
              <a:t>bokse</a:t>
            </a:r>
            <a:r>
              <a:rPr lang="en-US" sz="1000">
                <a:solidFill>
                  <a:schemeClr val="accent2"/>
                </a:solidFill>
              </a:rPr>
              <a:t> </a:t>
            </a:r>
            <a:r>
              <a:rPr lang="en-US" sz="1000" err="1">
                <a:solidFill>
                  <a:schemeClr val="accent2"/>
                </a:solidFill>
              </a:rPr>
              <a:t>i</a:t>
            </a:r>
            <a:r>
              <a:rPr lang="en-US" sz="1000">
                <a:solidFill>
                  <a:schemeClr val="accent2"/>
                </a:solidFill>
              </a:rPr>
              <a:t> </a:t>
            </a:r>
            <a:r>
              <a:rPr lang="en-US" sz="1000" err="1">
                <a:solidFill>
                  <a:schemeClr val="accent2"/>
                </a:solidFill>
              </a:rPr>
              <a:t>slideskabelonerne</a:t>
            </a:r>
            <a:r>
              <a:rPr lang="en-US" sz="1000">
                <a:solidFill>
                  <a:schemeClr val="accent2"/>
                </a:solidFill>
              </a:rPr>
              <a:t> er </a:t>
            </a:r>
            <a:r>
              <a:rPr lang="en-US" sz="1000" err="1">
                <a:solidFill>
                  <a:schemeClr val="accent2"/>
                </a:solidFill>
              </a:rPr>
              <a:t>til</a:t>
            </a:r>
            <a:r>
              <a:rPr lang="en-US" sz="1000">
                <a:solidFill>
                  <a:schemeClr val="accent2"/>
                </a:solidFill>
              </a:rPr>
              <a:t> </a:t>
            </a:r>
            <a:r>
              <a:rPr lang="en-US" sz="1000" b="1" err="1">
                <a:solidFill>
                  <a:schemeClr val="accent2"/>
                </a:solidFill>
              </a:rPr>
              <a:t>tekst</a:t>
            </a:r>
            <a:r>
              <a:rPr lang="en-US" sz="1000" b="1">
                <a:solidFill>
                  <a:schemeClr val="accent2"/>
                </a:solidFill>
              </a:rPr>
              <a:t>, </a:t>
            </a:r>
            <a:r>
              <a:rPr lang="en-US" sz="1000" b="1" err="1">
                <a:solidFill>
                  <a:schemeClr val="accent2"/>
                </a:solidFill>
              </a:rPr>
              <a:t>citater</a:t>
            </a:r>
            <a:r>
              <a:rPr lang="en-US" sz="1000" b="1">
                <a:solidFill>
                  <a:schemeClr val="accent2"/>
                </a:solidFill>
              </a:rPr>
              <a:t> </a:t>
            </a:r>
            <a:r>
              <a:rPr lang="en-US" sz="1000" err="1">
                <a:solidFill>
                  <a:schemeClr val="accent2"/>
                </a:solidFill>
              </a:rPr>
              <a:t>og</a:t>
            </a:r>
            <a:r>
              <a:rPr lang="en-US" sz="1000">
                <a:solidFill>
                  <a:schemeClr val="accent2"/>
                </a:solidFill>
              </a:rPr>
              <a:t> </a:t>
            </a:r>
            <a:r>
              <a:rPr lang="en-US" sz="1000" err="1">
                <a:solidFill>
                  <a:schemeClr val="accent2"/>
                </a:solidFill>
              </a:rPr>
              <a:t>evt</a:t>
            </a:r>
            <a:r>
              <a:rPr lang="en-US" sz="1000">
                <a:solidFill>
                  <a:schemeClr val="accent2"/>
                </a:solidFill>
              </a:rPr>
              <a:t>. </a:t>
            </a:r>
            <a:r>
              <a:rPr lang="en-US" sz="1000" b="1">
                <a:solidFill>
                  <a:schemeClr val="accent2"/>
                </a:solidFill>
              </a:rPr>
              <a:t>figurer</a:t>
            </a:r>
            <a:r>
              <a:rPr lang="en-US" sz="1000">
                <a:solidFill>
                  <a:schemeClr val="accent2"/>
                </a:solidFill>
              </a:rPr>
              <a:t> </a:t>
            </a:r>
            <a:r>
              <a:rPr lang="en-US" sz="1000" err="1">
                <a:solidFill>
                  <a:schemeClr val="accent2"/>
                </a:solidFill>
              </a:rPr>
              <a:t>uden</a:t>
            </a:r>
            <a:r>
              <a:rPr lang="en-US" sz="1000">
                <a:solidFill>
                  <a:schemeClr val="accent2"/>
                </a:solidFill>
              </a:rPr>
              <a:t> </a:t>
            </a:r>
            <a:r>
              <a:rPr lang="en-US" sz="1000" err="1">
                <a:solidFill>
                  <a:schemeClr val="accent2"/>
                </a:solidFill>
              </a:rPr>
              <a:t>baggrund</a:t>
            </a:r>
            <a:r>
              <a:rPr lang="en-US" sz="1000">
                <a:solidFill>
                  <a:schemeClr val="accent2"/>
                </a:solidFill>
              </a:rPr>
              <a:t>. Skal du </a:t>
            </a:r>
            <a:r>
              <a:rPr lang="en-US" sz="1000" err="1">
                <a:solidFill>
                  <a:schemeClr val="accent2"/>
                </a:solidFill>
              </a:rPr>
              <a:t>indsætte</a:t>
            </a:r>
            <a:r>
              <a:rPr lang="en-US" sz="1000">
                <a:solidFill>
                  <a:schemeClr val="accent2"/>
                </a:solidFill>
              </a:rPr>
              <a:t> et billed, </a:t>
            </a:r>
            <a:r>
              <a:rPr lang="en-US" sz="1000" err="1">
                <a:solidFill>
                  <a:schemeClr val="accent2"/>
                </a:solidFill>
              </a:rPr>
              <a:t>så</a:t>
            </a:r>
            <a:r>
              <a:rPr lang="en-US" sz="1000">
                <a:solidFill>
                  <a:schemeClr val="accent2"/>
                </a:solidFill>
              </a:rPr>
              <a:t> </a:t>
            </a:r>
            <a:r>
              <a:rPr lang="en-US" sz="1000" err="1">
                <a:solidFill>
                  <a:schemeClr val="accent2"/>
                </a:solidFill>
              </a:rPr>
              <a:t>vælg</a:t>
            </a:r>
            <a:r>
              <a:rPr lang="en-US" sz="1000">
                <a:solidFill>
                  <a:schemeClr val="accent2"/>
                </a:solidFill>
              </a:rPr>
              <a:t> </a:t>
            </a:r>
            <a:r>
              <a:rPr lang="en-US" sz="1000" err="1">
                <a:solidFill>
                  <a:schemeClr val="accent2"/>
                </a:solidFill>
              </a:rPr>
              <a:t>en</a:t>
            </a:r>
            <a:r>
              <a:rPr lang="en-US" sz="1000">
                <a:solidFill>
                  <a:schemeClr val="accent2"/>
                </a:solidFill>
              </a:rPr>
              <a:t> </a:t>
            </a:r>
            <a:r>
              <a:rPr lang="en-US" sz="1000" err="1">
                <a:solidFill>
                  <a:schemeClr val="accent2"/>
                </a:solidFill>
              </a:rPr>
              <a:t>slideskabelon</a:t>
            </a:r>
            <a:r>
              <a:rPr lang="en-US" sz="1000">
                <a:solidFill>
                  <a:schemeClr val="accent2"/>
                </a:solidFill>
              </a:rPr>
              <a:t> </a:t>
            </a:r>
            <a:r>
              <a:rPr lang="en-US" sz="1000" err="1">
                <a:solidFill>
                  <a:schemeClr val="accent2"/>
                </a:solidFill>
              </a:rPr>
              <a:t>hvor</a:t>
            </a:r>
            <a:r>
              <a:rPr lang="en-US" sz="1000">
                <a:solidFill>
                  <a:schemeClr val="accent2"/>
                </a:solidFill>
              </a:rPr>
              <a:t> der er </a:t>
            </a:r>
            <a:r>
              <a:rPr lang="en-US" sz="1000" err="1">
                <a:solidFill>
                  <a:schemeClr val="accent2"/>
                </a:solidFill>
              </a:rPr>
              <a:t>indsat</a:t>
            </a:r>
            <a:r>
              <a:rPr lang="en-US" sz="1000">
                <a:solidFill>
                  <a:schemeClr val="accent2"/>
                </a:solidFill>
              </a:rPr>
              <a:t> </a:t>
            </a:r>
            <a:r>
              <a:rPr lang="en-US" sz="1000" err="1">
                <a:solidFill>
                  <a:schemeClr val="accent2"/>
                </a:solidFill>
              </a:rPr>
              <a:t>en</a:t>
            </a:r>
            <a:r>
              <a:rPr lang="en-US" sz="1000">
                <a:solidFill>
                  <a:schemeClr val="accent2"/>
                </a:solidFill>
              </a:rPr>
              <a:t> </a:t>
            </a:r>
            <a:r>
              <a:rPr lang="en-US" sz="1000" err="1">
                <a:solidFill>
                  <a:schemeClr val="accent2"/>
                </a:solidFill>
              </a:rPr>
              <a:t>billedplaceholder</a:t>
            </a:r>
            <a:r>
              <a:rPr lang="en-US" sz="1000">
                <a:solidFill>
                  <a:schemeClr val="accent2"/>
                </a:solidFill>
              </a:rPr>
              <a:t>-knap</a:t>
            </a:r>
            <a:endParaRPr lang="en-US" sz="1000" b="1">
              <a:solidFill>
                <a:schemeClr val="accent2"/>
              </a:solidFill>
            </a:endParaRPr>
          </a:p>
          <a:p>
            <a:pPr marL="228600" indent="-228600" algn="l">
              <a:lnSpc>
                <a:spcPct val="110000"/>
              </a:lnSpc>
              <a:spcBef>
                <a:spcPts val="1200"/>
              </a:spcBef>
              <a:buSzPct val="80000"/>
              <a:buFont typeface="+mj-lt"/>
              <a:buAutoNum type="arabicPeriod"/>
            </a:pPr>
            <a:endParaRPr lang="en-US" sz="1000">
              <a:solidFill>
                <a:schemeClr val="accent2"/>
              </a:solidFill>
            </a:endParaRPr>
          </a:p>
        </p:txBody>
      </p:sp>
      <p:cxnSp>
        <p:nvCxnSpPr>
          <p:cNvPr id="67" name="Straight Connector 44">
            <a:extLst>
              <a:ext uri="{FF2B5EF4-FFF2-40B4-BE49-F238E27FC236}">
                <a16:creationId xmlns:a16="http://schemas.microsoft.com/office/drawing/2014/main" id="{0E974D63-EDCB-9455-9C7C-58E9B4A9928C}"/>
              </a:ext>
            </a:extLst>
          </p:cNvPr>
          <p:cNvCxnSpPr>
            <a:cxnSpLocks/>
          </p:cNvCxnSpPr>
          <p:nvPr userDrawn="1"/>
        </p:nvCxnSpPr>
        <p:spPr>
          <a:xfrm>
            <a:off x="8221415" y="2978290"/>
            <a:ext cx="3567380" cy="10014"/>
          </a:xfrm>
          <a:prstGeom prst="line">
            <a:avLst/>
          </a:prstGeom>
          <a:ln w="6350" cap="flat" cmpd="sng" algn="ctr">
            <a:solidFill>
              <a:schemeClr val="accent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68" name="Picture 11">
            <a:extLst>
              <a:ext uri="{FF2B5EF4-FFF2-40B4-BE49-F238E27FC236}">
                <a16:creationId xmlns:a16="http://schemas.microsoft.com/office/drawing/2014/main" id="{4132F99B-F743-FCC7-3153-22E0AB073D04}"/>
              </a:ext>
            </a:extLst>
          </p:cNvPr>
          <p:cNvPicPr>
            <a:picLocks noChangeAspect="1"/>
          </p:cNvPicPr>
          <p:nvPr userDrawn="1"/>
        </p:nvPicPr>
        <p:blipFill>
          <a:blip r:embed="rId5"/>
          <a:stretch>
            <a:fillRect/>
          </a:stretch>
        </p:blipFill>
        <p:spPr>
          <a:xfrm>
            <a:off x="11458672" y="2575937"/>
            <a:ext cx="290416" cy="283661"/>
          </a:xfrm>
          <a:prstGeom prst="rect">
            <a:avLst/>
          </a:prstGeom>
          <a:ln w="3175" cap="sq">
            <a:solidFill>
              <a:srgbClr val="000000"/>
            </a:solidFill>
            <a:prstDash val="solid"/>
            <a:miter lim="800000"/>
          </a:ln>
          <a:effectLst/>
        </p:spPr>
      </p:pic>
      <p:cxnSp>
        <p:nvCxnSpPr>
          <p:cNvPr id="38" name="Straight Connector 37">
            <a:extLst>
              <a:ext uri="{FF2B5EF4-FFF2-40B4-BE49-F238E27FC236}">
                <a16:creationId xmlns:a16="http://schemas.microsoft.com/office/drawing/2014/main" id="{371F0665-6392-1E18-AC6B-8FC48BD2817C}"/>
              </a:ext>
            </a:extLst>
          </p:cNvPr>
          <p:cNvCxnSpPr>
            <a:cxnSpLocks/>
          </p:cNvCxnSpPr>
          <p:nvPr userDrawn="1"/>
        </p:nvCxnSpPr>
        <p:spPr>
          <a:xfrm>
            <a:off x="4162425" y="1806387"/>
            <a:ext cx="0" cy="4500000"/>
          </a:xfrm>
          <a:prstGeom prst="line">
            <a:avLst/>
          </a:prstGeom>
          <a:ln w="6350" cap="flat" cmpd="sng" algn="ctr">
            <a:solidFill>
              <a:schemeClr val="accent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2AA9164-6B5D-D087-4DA9-7030517BA0D7}"/>
              </a:ext>
            </a:extLst>
          </p:cNvPr>
          <p:cNvCxnSpPr>
            <a:cxnSpLocks/>
          </p:cNvCxnSpPr>
          <p:nvPr userDrawn="1"/>
        </p:nvCxnSpPr>
        <p:spPr>
          <a:xfrm>
            <a:off x="8048625" y="1806387"/>
            <a:ext cx="0" cy="4500000"/>
          </a:xfrm>
          <a:prstGeom prst="line">
            <a:avLst/>
          </a:prstGeom>
          <a:ln w="6350" cap="flat" cmpd="sng" algn="ctr">
            <a:solidFill>
              <a:schemeClr val="accent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3FF8E62C-2549-9209-6369-CDC2C95C8F3C}"/>
              </a:ext>
            </a:extLst>
          </p:cNvPr>
          <p:cNvGrpSpPr/>
          <p:nvPr userDrawn="1"/>
        </p:nvGrpSpPr>
        <p:grpSpPr>
          <a:xfrm>
            <a:off x="8220075" y="3168097"/>
            <a:ext cx="3535960" cy="3180748"/>
            <a:chOff x="8261673" y="3227745"/>
            <a:chExt cx="3494362" cy="3035712"/>
          </a:xfrm>
        </p:grpSpPr>
        <p:sp>
          <p:nvSpPr>
            <p:cNvPr id="72" name="Text Box 48">
              <a:extLst>
                <a:ext uri="{FF2B5EF4-FFF2-40B4-BE49-F238E27FC236}">
                  <a16:creationId xmlns:a16="http://schemas.microsoft.com/office/drawing/2014/main" id="{BC76A3B9-1F8B-3E7C-F800-1260B6D90B50}"/>
                </a:ext>
              </a:extLst>
            </p:cNvPr>
            <p:cNvSpPr txBox="1">
              <a:spLocks noChangeArrowheads="1"/>
            </p:cNvSpPr>
            <p:nvPr/>
          </p:nvSpPr>
          <p:spPr bwMode="auto">
            <a:xfrm>
              <a:off x="8261676" y="4134713"/>
              <a:ext cx="349435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800"/>
                </a:spcAft>
                <a:defRPr/>
              </a:pPr>
              <a:r>
                <a:rPr lang="en-US" sz="1000" b="1" noProof="1">
                  <a:solidFill>
                    <a:schemeClr val="tx1"/>
                  </a:solidFill>
                  <a:latin typeface="+mn-lt"/>
                  <a:cs typeface="Arial" panose="020B0604020202020204" pitchFamily="34" charset="0"/>
                </a:rPr>
                <a:t>Sekundære farver i powerpoint</a:t>
              </a:r>
            </a:p>
          </p:txBody>
        </p:sp>
        <p:sp>
          <p:nvSpPr>
            <p:cNvPr id="73" name="Text Box 48">
              <a:extLst>
                <a:ext uri="{FF2B5EF4-FFF2-40B4-BE49-F238E27FC236}">
                  <a16:creationId xmlns:a16="http://schemas.microsoft.com/office/drawing/2014/main" id="{0A0FF1BB-5409-D529-8772-2BA12E4C77C9}"/>
                </a:ext>
              </a:extLst>
            </p:cNvPr>
            <p:cNvSpPr txBox="1">
              <a:spLocks noChangeArrowheads="1"/>
            </p:cNvSpPr>
            <p:nvPr/>
          </p:nvSpPr>
          <p:spPr bwMode="auto">
            <a:xfrm>
              <a:off x="10185914" y="5439772"/>
              <a:ext cx="152937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800"/>
                </a:spcAft>
                <a:defRPr/>
              </a:pPr>
              <a:r>
                <a:rPr lang="en-US" sz="1000" b="0" noProof="1">
                  <a:solidFill>
                    <a:schemeClr val="tx1"/>
                  </a:solidFill>
                  <a:latin typeface="+mn-lt"/>
                  <a:cs typeface="Arial" panose="020B0604020202020204" pitchFamily="34" charset="0"/>
                </a:rPr>
                <a:t>RGB: 0/103/127 </a:t>
              </a:r>
            </a:p>
          </p:txBody>
        </p:sp>
        <p:sp>
          <p:nvSpPr>
            <p:cNvPr id="74" name="Text Box 48">
              <a:extLst>
                <a:ext uri="{FF2B5EF4-FFF2-40B4-BE49-F238E27FC236}">
                  <a16:creationId xmlns:a16="http://schemas.microsoft.com/office/drawing/2014/main" id="{0563DB23-352E-89CE-6801-3DBD7DEF0FC7}"/>
                </a:ext>
              </a:extLst>
            </p:cNvPr>
            <p:cNvSpPr txBox="1">
              <a:spLocks noChangeArrowheads="1"/>
            </p:cNvSpPr>
            <p:nvPr/>
          </p:nvSpPr>
          <p:spPr bwMode="auto">
            <a:xfrm>
              <a:off x="10185914" y="4774509"/>
              <a:ext cx="149380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800"/>
                </a:spcAft>
                <a:defRPr/>
              </a:pPr>
              <a:r>
                <a:rPr lang="en-US" sz="1000" b="0" noProof="1">
                  <a:solidFill>
                    <a:schemeClr val="tx1"/>
                  </a:solidFill>
                  <a:latin typeface="+mn-lt"/>
                  <a:cs typeface="Arial" panose="020B0604020202020204" pitchFamily="34" charset="0"/>
                </a:rPr>
                <a:t>RGB: 0/47/109 </a:t>
              </a:r>
            </a:p>
          </p:txBody>
        </p:sp>
        <p:sp>
          <p:nvSpPr>
            <p:cNvPr id="75" name="Text Box 48">
              <a:extLst>
                <a:ext uri="{FF2B5EF4-FFF2-40B4-BE49-F238E27FC236}">
                  <a16:creationId xmlns:a16="http://schemas.microsoft.com/office/drawing/2014/main" id="{C80BB19D-9611-F863-5A25-F77EA4254995}"/>
                </a:ext>
              </a:extLst>
            </p:cNvPr>
            <p:cNvSpPr txBox="1">
              <a:spLocks noChangeArrowheads="1"/>
            </p:cNvSpPr>
            <p:nvPr/>
          </p:nvSpPr>
          <p:spPr bwMode="auto">
            <a:xfrm>
              <a:off x="8261676" y="4774509"/>
              <a:ext cx="16780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800"/>
                </a:spcAft>
                <a:defRPr/>
              </a:pPr>
              <a:r>
                <a:rPr lang="en-US" sz="1000" b="0" noProof="1">
                  <a:solidFill>
                    <a:schemeClr val="tx1"/>
                  </a:solidFill>
                  <a:latin typeface="+mn-lt"/>
                  <a:cs typeface="Arial" panose="020B0604020202020204" pitchFamily="34" charset="0"/>
                </a:rPr>
                <a:t>RGB: 0/0/0 </a:t>
              </a:r>
            </a:p>
          </p:txBody>
        </p:sp>
        <p:sp>
          <p:nvSpPr>
            <p:cNvPr id="76" name="Rectangle 25">
              <a:extLst>
                <a:ext uri="{FF2B5EF4-FFF2-40B4-BE49-F238E27FC236}">
                  <a16:creationId xmlns:a16="http://schemas.microsoft.com/office/drawing/2014/main" id="{4B38A18B-006E-D6B2-CACA-56E06D56BBD2}"/>
                </a:ext>
              </a:extLst>
            </p:cNvPr>
            <p:cNvSpPr/>
            <p:nvPr/>
          </p:nvSpPr>
          <p:spPr>
            <a:xfrm>
              <a:off x="8261678" y="4327870"/>
              <a:ext cx="1564811" cy="396000"/>
            </a:xfrm>
            <a:prstGeom prst="rect">
              <a:avLst/>
            </a:prstGeom>
            <a:solidFill>
              <a:schemeClr val="tx1"/>
            </a:solidFill>
            <a:ln w="6350">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44000" bIns="108000" numCol="1" spcCol="0" rtlCol="0" fromWordArt="0" anchor="ctr" anchorCtr="0" forceAA="0" compatLnSpc="1">
              <a:prstTxWarp prst="textNoShape">
                <a:avLst/>
              </a:prstTxWarp>
              <a:noAutofit/>
            </a:bodyPr>
            <a:lstStyle/>
            <a:p>
              <a:pPr algn="ctr"/>
              <a:endParaRPr lang="en-GB" sz="1000" err="1">
                <a:solidFill>
                  <a:schemeClr val="tx1"/>
                </a:solidFill>
              </a:endParaRPr>
            </a:p>
          </p:txBody>
        </p:sp>
        <p:sp>
          <p:nvSpPr>
            <p:cNvPr id="77" name="Rectangle 26">
              <a:extLst>
                <a:ext uri="{FF2B5EF4-FFF2-40B4-BE49-F238E27FC236}">
                  <a16:creationId xmlns:a16="http://schemas.microsoft.com/office/drawing/2014/main" id="{365850DD-49A7-5F57-D6EB-1BFDF1731837}"/>
                </a:ext>
              </a:extLst>
            </p:cNvPr>
            <p:cNvSpPr/>
            <p:nvPr/>
          </p:nvSpPr>
          <p:spPr>
            <a:xfrm>
              <a:off x="10185916" y="4327870"/>
              <a:ext cx="1564811" cy="396000"/>
            </a:xfrm>
            <a:prstGeom prst="rect">
              <a:avLst/>
            </a:prstGeom>
            <a:solidFill>
              <a:schemeClr val="accent3"/>
            </a:solidFill>
            <a:ln w="3175">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44000" bIns="108000" numCol="1" spcCol="0" rtlCol="0" fromWordArt="0" anchor="ctr" anchorCtr="0" forceAA="0" compatLnSpc="1">
              <a:prstTxWarp prst="textNoShape">
                <a:avLst/>
              </a:prstTxWarp>
              <a:noAutofit/>
            </a:bodyPr>
            <a:lstStyle/>
            <a:p>
              <a:pPr algn="ctr"/>
              <a:endParaRPr lang="en-GB" sz="1000" err="1">
                <a:solidFill>
                  <a:schemeClr val="tx1"/>
                </a:solidFill>
              </a:endParaRPr>
            </a:p>
          </p:txBody>
        </p:sp>
        <p:sp>
          <p:nvSpPr>
            <p:cNvPr id="78" name="Rectangle 27">
              <a:extLst>
                <a:ext uri="{FF2B5EF4-FFF2-40B4-BE49-F238E27FC236}">
                  <a16:creationId xmlns:a16="http://schemas.microsoft.com/office/drawing/2014/main" id="{F4F1C0BE-3615-68C4-69C7-5B1E914ADD13}"/>
                </a:ext>
              </a:extLst>
            </p:cNvPr>
            <p:cNvSpPr/>
            <p:nvPr/>
          </p:nvSpPr>
          <p:spPr>
            <a:xfrm>
              <a:off x="8261675" y="5665944"/>
              <a:ext cx="1564811" cy="396000"/>
            </a:xfrm>
            <a:prstGeom prst="rect">
              <a:avLst/>
            </a:prstGeom>
            <a:solidFill>
              <a:schemeClr val="accent4"/>
            </a:solidFill>
            <a:ln w="3175">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44000" bIns="108000" numCol="1" spcCol="0" rtlCol="0" fromWordArt="0" anchor="ctr" anchorCtr="0" forceAA="0" compatLnSpc="1">
              <a:prstTxWarp prst="textNoShape">
                <a:avLst/>
              </a:prstTxWarp>
              <a:noAutofit/>
            </a:bodyPr>
            <a:lstStyle/>
            <a:p>
              <a:pPr algn="ctr"/>
              <a:endParaRPr lang="en-GB" sz="1000" err="1">
                <a:solidFill>
                  <a:schemeClr val="tx1"/>
                </a:solidFill>
              </a:endParaRPr>
            </a:p>
          </p:txBody>
        </p:sp>
        <p:sp>
          <p:nvSpPr>
            <p:cNvPr id="79" name="Text Box 48">
              <a:extLst>
                <a:ext uri="{FF2B5EF4-FFF2-40B4-BE49-F238E27FC236}">
                  <a16:creationId xmlns:a16="http://schemas.microsoft.com/office/drawing/2014/main" id="{E34FA4EA-A7F1-3071-384B-E1C90435FCA8}"/>
                </a:ext>
              </a:extLst>
            </p:cNvPr>
            <p:cNvSpPr txBox="1">
              <a:spLocks noChangeArrowheads="1"/>
            </p:cNvSpPr>
            <p:nvPr/>
          </p:nvSpPr>
          <p:spPr bwMode="auto">
            <a:xfrm>
              <a:off x="8261673" y="6109569"/>
              <a:ext cx="156224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800"/>
                </a:spcAft>
                <a:defRPr/>
              </a:pPr>
              <a:r>
                <a:rPr lang="en-US" sz="1000" b="0" noProof="1">
                  <a:solidFill>
                    <a:schemeClr val="tx1"/>
                  </a:solidFill>
                  <a:latin typeface="+mn-lt"/>
                  <a:cs typeface="Arial" panose="020B0604020202020204" pitchFamily="34" charset="0"/>
                </a:rPr>
                <a:t>RGB: 0/175/171 </a:t>
              </a:r>
            </a:p>
          </p:txBody>
        </p:sp>
        <p:sp>
          <p:nvSpPr>
            <p:cNvPr id="80" name="Rectangle 29">
              <a:extLst>
                <a:ext uri="{FF2B5EF4-FFF2-40B4-BE49-F238E27FC236}">
                  <a16:creationId xmlns:a16="http://schemas.microsoft.com/office/drawing/2014/main" id="{24FAE4A6-85D0-34E4-68D9-67DA3EA3F61A}"/>
                </a:ext>
              </a:extLst>
            </p:cNvPr>
            <p:cNvSpPr/>
            <p:nvPr/>
          </p:nvSpPr>
          <p:spPr>
            <a:xfrm>
              <a:off x="8261678" y="4996907"/>
              <a:ext cx="1564811" cy="396000"/>
            </a:xfrm>
            <a:prstGeom prst="rect">
              <a:avLst/>
            </a:prstGeom>
            <a:solidFill>
              <a:schemeClr val="accent6"/>
            </a:solidFill>
            <a:ln w="3175">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44000" bIns="108000" numCol="1" spcCol="0" rtlCol="0" fromWordArt="0" anchor="ctr" anchorCtr="0" forceAA="0" compatLnSpc="1">
              <a:prstTxWarp prst="textNoShape">
                <a:avLst/>
              </a:prstTxWarp>
              <a:noAutofit/>
            </a:bodyPr>
            <a:lstStyle/>
            <a:p>
              <a:pPr algn="ctr"/>
              <a:endParaRPr lang="en-GB" sz="1000" err="1">
                <a:solidFill>
                  <a:schemeClr val="tx1"/>
                </a:solidFill>
              </a:endParaRPr>
            </a:p>
          </p:txBody>
        </p:sp>
        <p:sp>
          <p:nvSpPr>
            <p:cNvPr id="81" name="Rectangle 30">
              <a:extLst>
                <a:ext uri="{FF2B5EF4-FFF2-40B4-BE49-F238E27FC236}">
                  <a16:creationId xmlns:a16="http://schemas.microsoft.com/office/drawing/2014/main" id="{D9FD0ECC-3341-96D3-E1BB-B78CAA4B36C7}"/>
                </a:ext>
              </a:extLst>
            </p:cNvPr>
            <p:cNvSpPr/>
            <p:nvPr/>
          </p:nvSpPr>
          <p:spPr>
            <a:xfrm>
              <a:off x="10185916" y="4996907"/>
              <a:ext cx="1564811" cy="396000"/>
            </a:xfrm>
            <a:prstGeom prst="rect">
              <a:avLst/>
            </a:prstGeom>
            <a:solidFill>
              <a:schemeClr val="bg2"/>
            </a:solidFill>
            <a:ln w="3175">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44000" bIns="108000" numCol="1" spcCol="0" rtlCol="0" fromWordArt="0" anchor="ctr" anchorCtr="0" forceAA="0" compatLnSpc="1">
              <a:prstTxWarp prst="textNoShape">
                <a:avLst/>
              </a:prstTxWarp>
              <a:noAutofit/>
            </a:bodyPr>
            <a:lstStyle/>
            <a:p>
              <a:pPr algn="ctr"/>
              <a:endParaRPr lang="en-GB" sz="1000" err="1">
                <a:solidFill>
                  <a:schemeClr val="tx1"/>
                </a:solidFill>
              </a:endParaRPr>
            </a:p>
          </p:txBody>
        </p:sp>
        <p:sp>
          <p:nvSpPr>
            <p:cNvPr id="82" name="Rectangle 31">
              <a:extLst>
                <a:ext uri="{FF2B5EF4-FFF2-40B4-BE49-F238E27FC236}">
                  <a16:creationId xmlns:a16="http://schemas.microsoft.com/office/drawing/2014/main" id="{FA77FACF-0D8D-1676-FF8B-7D88326687FD}"/>
                </a:ext>
              </a:extLst>
            </p:cNvPr>
            <p:cNvSpPr/>
            <p:nvPr/>
          </p:nvSpPr>
          <p:spPr>
            <a:xfrm>
              <a:off x="10185914" y="5665944"/>
              <a:ext cx="1564811" cy="396000"/>
            </a:xfrm>
            <a:prstGeom prst="rect">
              <a:avLst/>
            </a:prstGeom>
            <a:solidFill>
              <a:schemeClr val="tx2"/>
            </a:solidFill>
            <a:ln w="3175">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44000" bIns="108000" numCol="1" spcCol="0" rtlCol="0" fromWordArt="0" anchor="ctr" anchorCtr="0" forceAA="0" compatLnSpc="1">
              <a:prstTxWarp prst="textNoShape">
                <a:avLst/>
              </a:prstTxWarp>
              <a:noAutofit/>
            </a:bodyPr>
            <a:lstStyle/>
            <a:p>
              <a:pPr algn="ctr"/>
              <a:endParaRPr lang="en-GB" sz="1000" err="1">
                <a:solidFill>
                  <a:schemeClr val="tx1"/>
                </a:solidFill>
              </a:endParaRPr>
            </a:p>
          </p:txBody>
        </p:sp>
        <p:sp>
          <p:nvSpPr>
            <p:cNvPr id="83" name="Text Box 48">
              <a:extLst>
                <a:ext uri="{FF2B5EF4-FFF2-40B4-BE49-F238E27FC236}">
                  <a16:creationId xmlns:a16="http://schemas.microsoft.com/office/drawing/2014/main" id="{373D597C-D889-DBF4-2AED-2C654F22ED0F}"/>
                </a:ext>
              </a:extLst>
            </p:cNvPr>
            <p:cNvSpPr txBox="1">
              <a:spLocks noChangeArrowheads="1"/>
            </p:cNvSpPr>
            <p:nvPr/>
          </p:nvSpPr>
          <p:spPr bwMode="auto">
            <a:xfrm>
              <a:off x="8261676" y="5439772"/>
              <a:ext cx="167802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800"/>
                </a:spcAft>
                <a:defRPr/>
              </a:pPr>
              <a:r>
                <a:rPr lang="en-US" sz="1000" b="0" noProof="1">
                  <a:solidFill>
                    <a:schemeClr val="tx1"/>
                  </a:solidFill>
                  <a:latin typeface="+mn-lt"/>
                  <a:cs typeface="Arial" panose="020B0604020202020204" pitchFamily="34" charset="0"/>
                </a:rPr>
                <a:t>RGB: 190/205/214 </a:t>
              </a:r>
            </a:p>
          </p:txBody>
        </p:sp>
        <p:sp>
          <p:nvSpPr>
            <p:cNvPr id="84" name="Text Box 48">
              <a:extLst>
                <a:ext uri="{FF2B5EF4-FFF2-40B4-BE49-F238E27FC236}">
                  <a16:creationId xmlns:a16="http://schemas.microsoft.com/office/drawing/2014/main" id="{31F56AD6-DFC1-838B-B71A-5B20CEAF669D}"/>
                </a:ext>
              </a:extLst>
            </p:cNvPr>
            <p:cNvSpPr txBox="1">
              <a:spLocks noChangeArrowheads="1"/>
            </p:cNvSpPr>
            <p:nvPr/>
          </p:nvSpPr>
          <p:spPr bwMode="auto">
            <a:xfrm>
              <a:off x="10185914" y="6109569"/>
              <a:ext cx="15622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800"/>
                </a:spcAft>
                <a:defRPr/>
              </a:pPr>
              <a:r>
                <a:rPr lang="en-US" sz="1000" b="0" noProof="1">
                  <a:solidFill>
                    <a:schemeClr val="tx1"/>
                  </a:solidFill>
                  <a:latin typeface="+mn-lt"/>
                  <a:cs typeface="Arial" panose="020B0604020202020204" pitchFamily="34" charset="0"/>
                </a:rPr>
                <a:t>RGB: 171/139/121 </a:t>
              </a:r>
            </a:p>
          </p:txBody>
        </p:sp>
        <p:sp>
          <p:nvSpPr>
            <p:cNvPr id="85" name="Text Box 48">
              <a:extLst>
                <a:ext uri="{FF2B5EF4-FFF2-40B4-BE49-F238E27FC236}">
                  <a16:creationId xmlns:a16="http://schemas.microsoft.com/office/drawing/2014/main" id="{D98C6617-5467-0D8F-B603-E69CBCE9489F}"/>
                </a:ext>
              </a:extLst>
            </p:cNvPr>
            <p:cNvSpPr txBox="1">
              <a:spLocks noChangeArrowheads="1"/>
            </p:cNvSpPr>
            <p:nvPr/>
          </p:nvSpPr>
          <p:spPr bwMode="auto">
            <a:xfrm>
              <a:off x="8261676" y="3227745"/>
              <a:ext cx="207438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800"/>
                </a:spcAft>
                <a:defRPr/>
              </a:pPr>
              <a:r>
                <a:rPr lang="en-US" sz="1000" b="1" noProof="1">
                  <a:solidFill>
                    <a:schemeClr val="tx1"/>
                  </a:solidFill>
                  <a:latin typeface="+mn-lt"/>
                  <a:cs typeface="Arial" panose="020B0604020202020204" pitchFamily="34" charset="0"/>
                </a:rPr>
                <a:t>Primær farve</a:t>
              </a:r>
            </a:p>
          </p:txBody>
        </p:sp>
        <p:sp>
          <p:nvSpPr>
            <p:cNvPr id="86" name="Rectangle 35">
              <a:extLst>
                <a:ext uri="{FF2B5EF4-FFF2-40B4-BE49-F238E27FC236}">
                  <a16:creationId xmlns:a16="http://schemas.microsoft.com/office/drawing/2014/main" id="{21393E93-8AE2-35C7-7A8F-361A47A83393}"/>
                </a:ext>
              </a:extLst>
            </p:cNvPr>
            <p:cNvSpPr/>
            <p:nvPr/>
          </p:nvSpPr>
          <p:spPr>
            <a:xfrm>
              <a:off x="8261676" y="3431978"/>
              <a:ext cx="1562238" cy="396000"/>
            </a:xfrm>
            <a:prstGeom prst="rect">
              <a:avLst/>
            </a:prstGeom>
            <a:solidFill>
              <a:schemeClr val="accent1"/>
            </a:solidFill>
            <a:ln w="6350">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44000" bIns="108000" numCol="1" spcCol="0" rtlCol="0" fromWordArt="0" anchor="ctr" anchorCtr="0" forceAA="0" compatLnSpc="1">
              <a:prstTxWarp prst="textNoShape">
                <a:avLst/>
              </a:prstTxWarp>
              <a:noAutofit/>
            </a:bodyPr>
            <a:lstStyle/>
            <a:p>
              <a:pPr algn="ctr"/>
              <a:endParaRPr lang="en-GB" sz="1000" err="1">
                <a:solidFill>
                  <a:schemeClr val="tx1"/>
                </a:solidFill>
              </a:endParaRPr>
            </a:p>
          </p:txBody>
        </p:sp>
        <p:sp>
          <p:nvSpPr>
            <p:cNvPr id="87" name="Rectangle 36">
              <a:extLst>
                <a:ext uri="{FF2B5EF4-FFF2-40B4-BE49-F238E27FC236}">
                  <a16:creationId xmlns:a16="http://schemas.microsoft.com/office/drawing/2014/main" id="{03B1D4CD-F26D-69EE-2DF4-BE6F51C0F0CE}"/>
                </a:ext>
              </a:extLst>
            </p:cNvPr>
            <p:cNvSpPr/>
            <p:nvPr/>
          </p:nvSpPr>
          <p:spPr>
            <a:xfrm>
              <a:off x="10185916" y="3431978"/>
              <a:ext cx="1562236" cy="396000"/>
            </a:xfrm>
            <a:prstGeom prst="rect">
              <a:avLst/>
            </a:prstGeom>
            <a:solidFill>
              <a:schemeClr val="accent5"/>
            </a:solidFill>
            <a:ln w="3175">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08000" rIns="144000" bIns="108000" numCol="1" spcCol="0" rtlCol="0" fromWordArt="0" anchor="ctr" anchorCtr="0" forceAA="0" compatLnSpc="1">
              <a:prstTxWarp prst="textNoShape">
                <a:avLst/>
              </a:prstTxWarp>
              <a:noAutofit/>
            </a:bodyPr>
            <a:lstStyle/>
            <a:p>
              <a:pPr algn="ctr"/>
              <a:endParaRPr lang="en-GB" sz="1000" err="1">
                <a:solidFill>
                  <a:schemeClr val="tx1"/>
                </a:solidFill>
              </a:endParaRPr>
            </a:p>
          </p:txBody>
        </p:sp>
        <p:sp>
          <p:nvSpPr>
            <p:cNvPr id="88" name="Text Box 48">
              <a:extLst>
                <a:ext uri="{FF2B5EF4-FFF2-40B4-BE49-F238E27FC236}">
                  <a16:creationId xmlns:a16="http://schemas.microsoft.com/office/drawing/2014/main" id="{7957AEF8-F752-0C9F-CBEA-472867057024}"/>
                </a:ext>
              </a:extLst>
            </p:cNvPr>
            <p:cNvSpPr txBox="1">
              <a:spLocks noChangeArrowheads="1"/>
            </p:cNvSpPr>
            <p:nvPr/>
          </p:nvSpPr>
          <p:spPr bwMode="auto">
            <a:xfrm>
              <a:off x="8261675" y="3874147"/>
              <a:ext cx="182156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800"/>
                </a:spcAft>
                <a:defRPr/>
              </a:pPr>
              <a:r>
                <a:rPr lang="en-US" sz="1000" b="0" noProof="1">
                  <a:solidFill>
                    <a:schemeClr val="tx1"/>
                  </a:solidFill>
                  <a:latin typeface="+mn-lt"/>
                  <a:cs typeface="Arial" panose="020B0604020202020204" pitchFamily="34" charset="0"/>
                </a:rPr>
                <a:t>RGB: 240/80/65 </a:t>
              </a:r>
            </a:p>
          </p:txBody>
        </p:sp>
        <p:sp>
          <p:nvSpPr>
            <p:cNvPr id="89" name="Text Box 48">
              <a:extLst>
                <a:ext uri="{FF2B5EF4-FFF2-40B4-BE49-F238E27FC236}">
                  <a16:creationId xmlns:a16="http://schemas.microsoft.com/office/drawing/2014/main" id="{F99C9101-56A1-D9D0-D0E3-B64E444269B9}"/>
                </a:ext>
              </a:extLst>
            </p:cNvPr>
            <p:cNvSpPr txBox="1">
              <a:spLocks noChangeArrowheads="1"/>
            </p:cNvSpPr>
            <p:nvPr/>
          </p:nvSpPr>
          <p:spPr bwMode="auto">
            <a:xfrm>
              <a:off x="10185914" y="3874147"/>
              <a:ext cx="156223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800"/>
                </a:spcAft>
                <a:defRPr/>
              </a:pPr>
              <a:r>
                <a:rPr lang="en-US" sz="1000" b="0" noProof="1">
                  <a:solidFill>
                    <a:schemeClr val="tx1"/>
                  </a:solidFill>
                  <a:latin typeface="+mn-lt"/>
                  <a:cs typeface="Arial" panose="020B0604020202020204" pitchFamily="34" charset="0"/>
                </a:rPr>
                <a:t>RGB: </a:t>
              </a:r>
              <a:r>
                <a:rPr lang="en-GB" sz="1000" b="0" i="0" u="none" strike="noStrike" baseline="0">
                  <a:latin typeface="+mn-lt"/>
                </a:rPr>
                <a:t>255/242/0</a:t>
              </a:r>
              <a:r>
                <a:rPr lang="en-US" sz="1000" b="0" noProof="1">
                  <a:solidFill>
                    <a:schemeClr val="tx1"/>
                  </a:solidFill>
                  <a:latin typeface="+mn-lt"/>
                  <a:cs typeface="Arial" panose="020B0604020202020204" pitchFamily="34" charset="0"/>
                </a:rPr>
                <a:t> </a:t>
              </a:r>
            </a:p>
          </p:txBody>
        </p:sp>
        <p:sp>
          <p:nvSpPr>
            <p:cNvPr id="90" name="Text Box 48">
              <a:extLst>
                <a:ext uri="{FF2B5EF4-FFF2-40B4-BE49-F238E27FC236}">
                  <a16:creationId xmlns:a16="http://schemas.microsoft.com/office/drawing/2014/main" id="{6D6CB031-FB66-71F0-F8CA-30E97A913E6C}"/>
                </a:ext>
              </a:extLst>
            </p:cNvPr>
            <p:cNvSpPr txBox="1">
              <a:spLocks noChangeArrowheads="1"/>
            </p:cNvSpPr>
            <p:nvPr/>
          </p:nvSpPr>
          <p:spPr bwMode="auto">
            <a:xfrm>
              <a:off x="10185914" y="3227745"/>
              <a:ext cx="135154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800"/>
                </a:spcAft>
                <a:defRPr/>
              </a:pPr>
              <a:r>
                <a:rPr lang="en-US" sz="1000" noProof="1">
                  <a:solidFill>
                    <a:schemeClr val="tx1"/>
                  </a:solidFill>
                  <a:latin typeface="+mn-lt"/>
                  <a:cs typeface="Arial" panose="020B0604020202020204" pitchFamily="34" charset="0"/>
                </a:rPr>
                <a:t>Signalfarve farve</a:t>
              </a:r>
            </a:p>
          </p:txBody>
        </p:sp>
      </p:grpSp>
    </p:spTree>
    <p:extLst>
      <p:ext uri="{BB962C8B-B14F-4D97-AF65-F5344CB8AC3E}">
        <p14:creationId xmlns:p14="http://schemas.microsoft.com/office/powerpoint/2010/main" val="2508304445"/>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1139">
          <p15:clr>
            <a:srgbClr val="A4A3A4"/>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ps og tricks #3">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4B4FE8E-AE74-2EB9-FD1B-9CBEB567951E}"/>
              </a:ext>
            </a:extLst>
          </p:cNvPr>
          <p:cNvGrpSpPr/>
          <p:nvPr userDrawn="1"/>
        </p:nvGrpSpPr>
        <p:grpSpPr>
          <a:xfrm>
            <a:off x="8089664" y="2107962"/>
            <a:ext cx="3182045" cy="1768712"/>
            <a:chOff x="8118240" y="2377167"/>
            <a:chExt cx="2439756" cy="1356117"/>
          </a:xfrm>
        </p:grpSpPr>
        <p:grpSp>
          <p:nvGrpSpPr>
            <p:cNvPr id="6" name="Group 5">
              <a:extLst>
                <a:ext uri="{FF2B5EF4-FFF2-40B4-BE49-F238E27FC236}">
                  <a16:creationId xmlns:a16="http://schemas.microsoft.com/office/drawing/2014/main" id="{0CF525C7-C522-CEFB-64B9-FE6281B6500B}"/>
                </a:ext>
              </a:extLst>
            </p:cNvPr>
            <p:cNvGrpSpPr/>
            <p:nvPr userDrawn="1"/>
          </p:nvGrpSpPr>
          <p:grpSpPr>
            <a:xfrm>
              <a:off x="8152552" y="2458773"/>
              <a:ext cx="1890584" cy="1274511"/>
              <a:chOff x="8159578" y="2201674"/>
              <a:chExt cx="2654595" cy="1789558"/>
            </a:xfrm>
          </p:grpSpPr>
          <p:pic>
            <p:nvPicPr>
              <p:cNvPr id="10" name="Billede 9">
                <a:extLst>
                  <a:ext uri="{FF2B5EF4-FFF2-40B4-BE49-F238E27FC236}">
                    <a16:creationId xmlns:a16="http://schemas.microsoft.com/office/drawing/2014/main" id="{2DD190B6-45CF-A008-4795-12240E72947C}"/>
                  </a:ext>
                </a:extLst>
              </p:cNvPr>
              <p:cNvPicPr>
                <a:picLocks noChangeAspect="1"/>
              </p:cNvPicPr>
              <p:nvPr userDrawn="1"/>
            </p:nvPicPr>
            <p:blipFill>
              <a:blip r:embed="rId2"/>
              <a:stretch>
                <a:fillRect/>
              </a:stretch>
            </p:blipFill>
            <p:spPr>
              <a:xfrm>
                <a:off x="8228790" y="2391961"/>
                <a:ext cx="2157714" cy="1490871"/>
              </a:xfrm>
              <a:prstGeom prst="rect">
                <a:avLst/>
              </a:prstGeom>
              <a:ln w="3175">
                <a:solidFill>
                  <a:schemeClr val="tx1"/>
                </a:solidFill>
              </a:ln>
            </p:spPr>
          </p:pic>
          <p:cxnSp>
            <p:nvCxnSpPr>
              <p:cNvPr id="44" name="Lige pilforbindelse 43">
                <a:extLst>
                  <a:ext uri="{FF2B5EF4-FFF2-40B4-BE49-F238E27FC236}">
                    <a16:creationId xmlns:a16="http://schemas.microsoft.com/office/drawing/2014/main" id="{16C24D7F-FB22-CD18-3913-B589B3AD8141}"/>
                  </a:ext>
                </a:extLst>
              </p:cNvPr>
              <p:cNvCxnSpPr>
                <a:cxnSpLocks/>
              </p:cNvCxnSpPr>
              <p:nvPr userDrawn="1"/>
            </p:nvCxnSpPr>
            <p:spPr>
              <a:xfrm>
                <a:off x="8685372" y="3634711"/>
                <a:ext cx="938798" cy="0"/>
              </a:xfrm>
              <a:prstGeom prst="straightConnector1">
                <a:avLst/>
              </a:prstGeom>
              <a:ln>
                <a:solidFill>
                  <a:schemeClr val="accent1"/>
                </a:solidFill>
                <a:tailEnd type="triangle"/>
              </a:ln>
            </p:spPr>
            <p:style>
              <a:lnRef idx="3">
                <a:schemeClr val="accent3"/>
              </a:lnRef>
              <a:fillRef idx="0">
                <a:schemeClr val="accent3"/>
              </a:fillRef>
              <a:effectRef idx="2">
                <a:schemeClr val="accent3"/>
              </a:effectRef>
              <a:fontRef idx="minor">
                <a:schemeClr val="tx1"/>
              </a:fontRef>
            </p:style>
          </p:cxnSp>
          <p:sp>
            <p:nvSpPr>
              <p:cNvPr id="5" name="Rectangle 4">
                <a:extLst>
                  <a:ext uri="{FF2B5EF4-FFF2-40B4-BE49-F238E27FC236}">
                    <a16:creationId xmlns:a16="http://schemas.microsoft.com/office/drawing/2014/main" id="{1726C042-3C28-9370-0C8F-41F543544A2B}"/>
                  </a:ext>
                </a:extLst>
              </p:cNvPr>
              <p:cNvSpPr/>
              <p:nvPr userDrawn="1"/>
            </p:nvSpPr>
            <p:spPr>
              <a:xfrm>
                <a:off x="8220074" y="3380581"/>
                <a:ext cx="1381485" cy="508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sp>
            <p:nvSpPr>
              <p:cNvPr id="21" name="Rectangle 20">
                <a:extLst>
                  <a:ext uri="{FF2B5EF4-FFF2-40B4-BE49-F238E27FC236}">
                    <a16:creationId xmlns:a16="http://schemas.microsoft.com/office/drawing/2014/main" id="{92F2CEE6-E875-E89D-9E7B-EA7F1F3FBAE0}"/>
                  </a:ext>
                </a:extLst>
              </p:cNvPr>
              <p:cNvSpPr/>
              <p:nvPr userDrawn="1"/>
            </p:nvSpPr>
            <p:spPr>
              <a:xfrm>
                <a:off x="9173150" y="3772179"/>
                <a:ext cx="1464592" cy="2190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sp>
            <p:nvSpPr>
              <p:cNvPr id="23" name="Rectangle 22">
                <a:extLst>
                  <a:ext uri="{FF2B5EF4-FFF2-40B4-BE49-F238E27FC236}">
                    <a16:creationId xmlns:a16="http://schemas.microsoft.com/office/drawing/2014/main" id="{12C4E53F-286D-7544-9423-241FD6D6C390}"/>
                  </a:ext>
                </a:extLst>
              </p:cNvPr>
              <p:cNvSpPr/>
              <p:nvPr userDrawn="1"/>
            </p:nvSpPr>
            <p:spPr>
              <a:xfrm>
                <a:off x="8159578" y="3393989"/>
                <a:ext cx="1416263" cy="508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sp>
            <p:nvSpPr>
              <p:cNvPr id="24" name="Rectangle 23">
                <a:extLst>
                  <a:ext uri="{FF2B5EF4-FFF2-40B4-BE49-F238E27FC236}">
                    <a16:creationId xmlns:a16="http://schemas.microsoft.com/office/drawing/2014/main" id="{542DB86A-AE06-4874-2E9D-D3BF947BFADD}"/>
                  </a:ext>
                </a:extLst>
              </p:cNvPr>
              <p:cNvSpPr/>
              <p:nvPr userDrawn="1"/>
            </p:nvSpPr>
            <p:spPr>
              <a:xfrm rot="5400000">
                <a:off x="9827748" y="2891961"/>
                <a:ext cx="1464592" cy="508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sp>
            <p:nvSpPr>
              <p:cNvPr id="25" name="Rectangle 24">
                <a:extLst>
                  <a:ext uri="{FF2B5EF4-FFF2-40B4-BE49-F238E27FC236}">
                    <a16:creationId xmlns:a16="http://schemas.microsoft.com/office/drawing/2014/main" id="{FB42A353-2462-D526-2195-582868C296F1}"/>
                  </a:ext>
                </a:extLst>
              </p:cNvPr>
              <p:cNvSpPr/>
              <p:nvPr userDrawn="1"/>
            </p:nvSpPr>
            <p:spPr>
              <a:xfrm rot="5400000">
                <a:off x="9562298" y="2679840"/>
                <a:ext cx="1221795" cy="508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sp>
            <p:nvSpPr>
              <p:cNvPr id="26" name="Rectangle 25">
                <a:extLst>
                  <a:ext uri="{FF2B5EF4-FFF2-40B4-BE49-F238E27FC236}">
                    <a16:creationId xmlns:a16="http://schemas.microsoft.com/office/drawing/2014/main" id="{C95638B0-74D0-1B89-3B45-E929158555F2}"/>
                  </a:ext>
                </a:extLst>
              </p:cNvPr>
              <p:cNvSpPr/>
              <p:nvPr userDrawn="1"/>
            </p:nvSpPr>
            <p:spPr>
              <a:xfrm rot="5400000">
                <a:off x="7487883" y="2873369"/>
                <a:ext cx="1464592" cy="1212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grpSp>
        <p:sp>
          <p:nvSpPr>
            <p:cNvPr id="22" name="Rectangle 21">
              <a:extLst>
                <a:ext uri="{FF2B5EF4-FFF2-40B4-BE49-F238E27FC236}">
                  <a16:creationId xmlns:a16="http://schemas.microsoft.com/office/drawing/2014/main" id="{A2B7529E-436C-828F-92C9-CA8706929A20}"/>
                </a:ext>
              </a:extLst>
            </p:cNvPr>
            <p:cNvSpPr/>
            <p:nvPr userDrawn="1"/>
          </p:nvSpPr>
          <p:spPr>
            <a:xfrm>
              <a:off x="8118240" y="2377167"/>
              <a:ext cx="2439756" cy="247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grpSp>
      <p:sp>
        <p:nvSpPr>
          <p:cNvPr id="46" name="TextBox 19">
            <a:extLst>
              <a:ext uri="{FF2B5EF4-FFF2-40B4-BE49-F238E27FC236}">
                <a16:creationId xmlns:a16="http://schemas.microsoft.com/office/drawing/2014/main" id="{D3B687BF-7822-82D8-B849-56E86632D46E}"/>
              </a:ext>
            </a:extLst>
          </p:cNvPr>
          <p:cNvSpPr txBox="1"/>
          <p:nvPr userDrawn="1"/>
        </p:nvSpPr>
        <p:spPr>
          <a:xfrm>
            <a:off x="8222167" y="1806389"/>
            <a:ext cx="3526574" cy="507406"/>
          </a:xfrm>
          <a:prstGeom prst="rect">
            <a:avLst/>
          </a:prstGeom>
          <a:noFill/>
        </p:spPr>
        <p:txBody>
          <a:bodyPr wrap="square" lIns="0" tIns="0" rIns="0" bIns="0" rtlCol="0">
            <a:noAutofit/>
          </a:bodyPr>
          <a:lstStyle/>
          <a:p>
            <a:pPr marL="228600" marR="0" lvl="0" indent="-228600" algn="l" defTabSz="914400" rtl="0" eaLnBrk="1" fontAlgn="auto" latinLnBrk="0" hangingPunct="1">
              <a:lnSpc>
                <a:spcPct val="110000"/>
              </a:lnSpc>
              <a:spcBef>
                <a:spcPts val="1200"/>
              </a:spcBef>
              <a:spcAft>
                <a:spcPts val="0"/>
              </a:spcAft>
              <a:buClrTx/>
              <a:buSzPct val="80000"/>
              <a:buFont typeface="+mj-lt"/>
              <a:buAutoNum type="arabicPeriod" startAt="5"/>
              <a:tabLst/>
              <a:defRPr/>
            </a:pPr>
            <a:r>
              <a:rPr lang="da-DK" sz="1000" b="0" kern="1200" noProof="0">
                <a:solidFill>
                  <a:schemeClr val="accent2"/>
                </a:solidFill>
                <a:latin typeface="+mn-lt"/>
                <a:ea typeface="+mn-ea"/>
                <a:cs typeface="+mn-cs"/>
              </a:rPr>
              <a:t>Alternativt kan du sætte sliden ind med </a:t>
            </a:r>
            <a:r>
              <a:rPr lang="da-DK" sz="1000" b="1" kern="1200" noProof="0" err="1">
                <a:solidFill>
                  <a:schemeClr val="accent2"/>
                </a:solidFill>
                <a:latin typeface="+mn-lt"/>
                <a:ea typeface="+mn-ea"/>
                <a:cs typeface="+mn-cs"/>
              </a:rPr>
              <a:t>Crtl+V</a:t>
            </a:r>
            <a:r>
              <a:rPr lang="da-DK" sz="1000" b="1" kern="1200" noProof="0">
                <a:solidFill>
                  <a:schemeClr val="accent2"/>
                </a:solidFill>
                <a:latin typeface="+mn-lt"/>
                <a:ea typeface="+mn-ea"/>
                <a:cs typeface="+mn-cs"/>
              </a:rPr>
              <a:t> </a:t>
            </a:r>
            <a:r>
              <a:rPr lang="da-DK" sz="1000" b="0" kern="1200" noProof="0">
                <a:solidFill>
                  <a:schemeClr val="accent2"/>
                </a:solidFill>
                <a:latin typeface="+mn-lt"/>
                <a:ea typeface="+mn-ea"/>
                <a:cs typeface="+mn-cs"/>
              </a:rPr>
              <a:t>og derefter finde knappen </a:t>
            </a:r>
            <a:r>
              <a:rPr lang="da-DK" sz="1000" b="1" kern="1200" noProof="0">
                <a:solidFill>
                  <a:schemeClr val="accent2"/>
                </a:solidFill>
                <a:latin typeface="+mn-lt"/>
                <a:ea typeface="+mn-ea"/>
                <a:cs typeface="+mn-cs"/>
              </a:rPr>
              <a:t>Brug destinationstema</a:t>
            </a:r>
            <a:r>
              <a:rPr lang="da-DK" sz="1000" b="0" kern="1200" noProof="0">
                <a:solidFill>
                  <a:schemeClr val="accent2"/>
                </a:solidFill>
                <a:latin typeface="+mn-lt"/>
                <a:ea typeface="+mn-ea"/>
                <a:cs typeface="+mn-cs"/>
              </a:rPr>
              <a:t> I nederste venstre hjørne under den slide, du har sat ind:</a:t>
            </a:r>
          </a:p>
          <a:p>
            <a:pPr marL="228600" marR="0" lvl="0" indent="-228600" algn="l" defTabSz="914400" rtl="0" eaLnBrk="1" fontAlgn="auto" latinLnBrk="0" hangingPunct="1">
              <a:lnSpc>
                <a:spcPct val="110000"/>
              </a:lnSpc>
              <a:spcBef>
                <a:spcPts val="1200"/>
              </a:spcBef>
              <a:spcAft>
                <a:spcPts val="0"/>
              </a:spcAft>
              <a:buClrTx/>
              <a:buSzPct val="80000"/>
              <a:buFont typeface="+mj-lt"/>
              <a:buAutoNum type="arabicPeriod" startAt="5"/>
              <a:tabLst/>
              <a:defRPr/>
            </a:pPr>
            <a:endParaRPr lang="da-DK" sz="1000" b="0" kern="1200" noProof="0">
              <a:solidFill>
                <a:schemeClr val="accent2"/>
              </a:solidFill>
              <a:latin typeface="+mn-lt"/>
              <a:ea typeface="+mn-ea"/>
              <a:cs typeface="+mn-cs"/>
            </a:endParaRPr>
          </a:p>
          <a:p>
            <a:pPr marL="228600" marR="0" lvl="0" indent="-228600" algn="l" defTabSz="914400" rtl="0" eaLnBrk="1" fontAlgn="auto" latinLnBrk="0" hangingPunct="1">
              <a:lnSpc>
                <a:spcPct val="110000"/>
              </a:lnSpc>
              <a:spcBef>
                <a:spcPts val="1200"/>
              </a:spcBef>
              <a:spcAft>
                <a:spcPts val="0"/>
              </a:spcAft>
              <a:buClrTx/>
              <a:buSzPct val="80000"/>
              <a:buFont typeface="+mj-lt"/>
              <a:buAutoNum type="arabicPeriod" startAt="5"/>
              <a:tabLst/>
              <a:defRPr/>
            </a:pPr>
            <a:endParaRPr lang="da-DK" sz="1000" b="0" kern="1200" noProof="0">
              <a:solidFill>
                <a:schemeClr val="accent2"/>
              </a:solidFill>
              <a:latin typeface="+mn-lt"/>
              <a:ea typeface="+mn-ea"/>
              <a:cs typeface="+mn-cs"/>
            </a:endParaRPr>
          </a:p>
          <a:p>
            <a:pPr marL="228600" marR="0" lvl="0" indent="-228600" algn="l" defTabSz="914400" rtl="0" eaLnBrk="1" fontAlgn="auto" latinLnBrk="0" hangingPunct="1">
              <a:lnSpc>
                <a:spcPct val="110000"/>
              </a:lnSpc>
              <a:spcBef>
                <a:spcPts val="1200"/>
              </a:spcBef>
              <a:spcAft>
                <a:spcPts val="0"/>
              </a:spcAft>
              <a:buClrTx/>
              <a:buSzPct val="80000"/>
              <a:buFont typeface="+mj-lt"/>
              <a:buAutoNum type="arabicPeriod" startAt="5"/>
              <a:tabLst/>
              <a:defRPr/>
            </a:pPr>
            <a:endParaRPr lang="da-DK" sz="1000" b="0" kern="1200" noProof="0">
              <a:solidFill>
                <a:schemeClr val="accent2"/>
              </a:solidFill>
              <a:latin typeface="+mn-lt"/>
              <a:ea typeface="+mn-ea"/>
              <a:cs typeface="+mn-cs"/>
            </a:endParaRPr>
          </a:p>
          <a:p>
            <a:pPr marL="0" marR="0" lvl="0" indent="0" algn="l" defTabSz="914400" rtl="0" eaLnBrk="1" fontAlgn="auto" latinLnBrk="0" hangingPunct="1">
              <a:lnSpc>
                <a:spcPct val="110000"/>
              </a:lnSpc>
              <a:spcBef>
                <a:spcPts val="1200"/>
              </a:spcBef>
              <a:spcAft>
                <a:spcPts val="0"/>
              </a:spcAft>
              <a:buClrTx/>
              <a:buSzPct val="80000"/>
              <a:buFont typeface="+mj-lt"/>
              <a:buNone/>
              <a:tabLst/>
              <a:defRPr/>
            </a:pPr>
            <a:endParaRPr lang="da-DK" sz="1000" b="0" kern="1200" noProof="0">
              <a:solidFill>
                <a:schemeClr val="accent2"/>
              </a:solidFill>
              <a:latin typeface="+mn-lt"/>
              <a:ea typeface="+mn-ea"/>
              <a:cs typeface="+mn-cs"/>
            </a:endParaRPr>
          </a:p>
          <a:p>
            <a:pPr marL="228600" marR="0" lvl="0" indent="-228600" algn="l" defTabSz="914400" rtl="0" eaLnBrk="1" fontAlgn="auto" latinLnBrk="0" hangingPunct="1">
              <a:lnSpc>
                <a:spcPct val="110000"/>
              </a:lnSpc>
              <a:spcBef>
                <a:spcPts val="1200"/>
              </a:spcBef>
              <a:spcAft>
                <a:spcPts val="0"/>
              </a:spcAft>
              <a:buClrTx/>
              <a:buSzPct val="80000"/>
              <a:buFont typeface="+mj-lt"/>
              <a:buAutoNum type="arabicPeriod" startAt="5"/>
              <a:tabLst/>
              <a:defRPr/>
            </a:pPr>
            <a:r>
              <a:rPr lang="da-DK" sz="1000" b="0" kern="1200" noProof="0">
                <a:solidFill>
                  <a:schemeClr val="accent2"/>
                </a:solidFill>
                <a:latin typeface="+mn-lt"/>
                <a:ea typeface="+mn-ea"/>
                <a:cs typeface="+mn-cs"/>
              </a:rPr>
              <a:t>Herefter ligger der lidt manuelt arbejde I at tilpasse sliden det nye design. </a:t>
            </a:r>
          </a:p>
          <a:p>
            <a:pPr marL="228600" marR="0" lvl="0" indent="-228600" algn="l" defTabSz="914400" rtl="0" eaLnBrk="1" fontAlgn="auto" latinLnBrk="0" hangingPunct="1">
              <a:lnSpc>
                <a:spcPct val="110000"/>
              </a:lnSpc>
              <a:spcBef>
                <a:spcPts val="1200"/>
              </a:spcBef>
              <a:spcAft>
                <a:spcPts val="0"/>
              </a:spcAft>
              <a:buClrTx/>
              <a:buSzPct val="80000"/>
              <a:buFont typeface="+mj-lt"/>
              <a:buAutoNum type="arabicPeriod" startAt="5"/>
              <a:tabLst/>
              <a:defRPr/>
            </a:pPr>
            <a:r>
              <a:rPr lang="da-DK" sz="1000" b="0" kern="1200" noProof="0">
                <a:solidFill>
                  <a:schemeClr val="accent2"/>
                </a:solidFill>
                <a:latin typeface="+mn-lt"/>
                <a:ea typeface="+mn-ea"/>
                <a:cs typeface="+mn-cs"/>
              </a:rPr>
              <a:t>Højreklik på sliden og vælg et </a:t>
            </a:r>
            <a:r>
              <a:rPr lang="da-DK" sz="1000" b="1" kern="1200" noProof="0">
                <a:solidFill>
                  <a:schemeClr val="accent2"/>
                </a:solidFill>
                <a:latin typeface="+mn-lt"/>
                <a:ea typeface="+mn-ea"/>
                <a:cs typeface="+mn-cs"/>
              </a:rPr>
              <a:t>slidelayout</a:t>
            </a:r>
            <a:r>
              <a:rPr lang="da-DK" sz="1000" b="0" kern="1200" noProof="0">
                <a:solidFill>
                  <a:schemeClr val="accent2"/>
                </a:solidFill>
                <a:latin typeface="+mn-lt"/>
                <a:ea typeface="+mn-ea"/>
                <a:cs typeface="+mn-cs"/>
              </a:rPr>
              <a:t> fra den nye </a:t>
            </a:r>
            <a:r>
              <a:rPr lang="da-DK" sz="1000" b="0" kern="1200" noProof="0" err="1">
                <a:solidFill>
                  <a:schemeClr val="accent2"/>
                </a:solidFill>
                <a:latin typeface="+mn-lt"/>
                <a:ea typeface="+mn-ea"/>
                <a:cs typeface="+mn-cs"/>
              </a:rPr>
              <a:t>Powerpoint</a:t>
            </a:r>
            <a:r>
              <a:rPr lang="da-DK" sz="1000" b="0" kern="1200" noProof="0">
                <a:solidFill>
                  <a:schemeClr val="accent2"/>
                </a:solidFill>
                <a:latin typeface="+mn-lt"/>
                <a:ea typeface="+mn-ea"/>
                <a:cs typeface="+mn-cs"/>
              </a:rPr>
              <a:t>-Skabelon</a:t>
            </a:r>
          </a:p>
          <a:p>
            <a:pPr marL="228600" indent="-228600" algn="l">
              <a:lnSpc>
                <a:spcPct val="110000"/>
              </a:lnSpc>
              <a:spcBef>
                <a:spcPts val="1200"/>
              </a:spcBef>
              <a:buSzPct val="80000"/>
              <a:buFont typeface="+mj-lt"/>
              <a:buAutoNum type="arabicPeriod" startAt="5"/>
            </a:pPr>
            <a:r>
              <a:rPr lang="da-DK" sz="1000" noProof="0">
                <a:solidFill>
                  <a:schemeClr val="accent2"/>
                </a:solidFill>
              </a:rPr>
              <a:t>Under fanen </a:t>
            </a:r>
            <a:r>
              <a:rPr lang="da-DK" sz="1000" b="1" noProof="0">
                <a:solidFill>
                  <a:schemeClr val="accent2"/>
                </a:solidFill>
              </a:rPr>
              <a:t>Hjem</a:t>
            </a:r>
            <a:r>
              <a:rPr lang="da-DK" sz="1000" noProof="0">
                <a:solidFill>
                  <a:schemeClr val="accent2"/>
                </a:solidFill>
              </a:rPr>
              <a:t> kan du nu nulstille sliden til det nye layout ved at vælge knappen </a:t>
            </a:r>
            <a:r>
              <a:rPr lang="da-DK" sz="1000" b="1" noProof="0">
                <a:solidFill>
                  <a:schemeClr val="accent2"/>
                </a:solidFill>
              </a:rPr>
              <a:t>Nulstil</a:t>
            </a:r>
            <a:r>
              <a:rPr lang="da-DK" sz="1000" noProof="0">
                <a:solidFill>
                  <a:schemeClr val="accent2"/>
                </a:solidFill>
              </a:rPr>
              <a:t>. </a:t>
            </a:r>
          </a:p>
          <a:p>
            <a:pPr marL="228600" indent="-228600" algn="l">
              <a:lnSpc>
                <a:spcPct val="110000"/>
              </a:lnSpc>
              <a:spcBef>
                <a:spcPts val="1200"/>
              </a:spcBef>
              <a:buSzPct val="80000"/>
              <a:buFont typeface="+mj-lt"/>
              <a:buAutoNum type="arabicPeriod" startAt="5"/>
            </a:pPr>
            <a:endParaRPr lang="da-DK" sz="1000" noProof="0">
              <a:solidFill>
                <a:schemeClr val="accent2"/>
              </a:solidFill>
            </a:endParaRPr>
          </a:p>
          <a:p>
            <a:pPr marL="228600" indent="-228600" algn="l">
              <a:lnSpc>
                <a:spcPct val="110000"/>
              </a:lnSpc>
              <a:spcBef>
                <a:spcPts val="1200"/>
              </a:spcBef>
              <a:buSzPct val="80000"/>
              <a:buFont typeface="+mj-lt"/>
              <a:buAutoNum type="arabicPeriod" startAt="5"/>
            </a:pPr>
            <a:endParaRPr lang="da-DK" sz="1000" noProof="0">
              <a:solidFill>
                <a:schemeClr val="accent2"/>
              </a:solidFill>
            </a:endParaRPr>
          </a:p>
          <a:p>
            <a:pPr marL="0" indent="0" algn="l">
              <a:lnSpc>
                <a:spcPct val="110000"/>
              </a:lnSpc>
              <a:spcBef>
                <a:spcPts val="1200"/>
              </a:spcBef>
              <a:buSzPct val="80000"/>
              <a:buFont typeface="+mj-lt"/>
              <a:buNone/>
            </a:pPr>
            <a:endParaRPr lang="da-DK" sz="1000" noProof="0">
              <a:solidFill>
                <a:schemeClr val="accent2"/>
              </a:solidFill>
            </a:endParaRPr>
          </a:p>
          <a:p>
            <a:pPr marL="228600" indent="-228600" algn="l">
              <a:lnSpc>
                <a:spcPct val="110000"/>
              </a:lnSpc>
              <a:spcBef>
                <a:spcPts val="1200"/>
              </a:spcBef>
              <a:buSzPct val="80000"/>
              <a:buFont typeface="+mj-lt"/>
              <a:buAutoNum type="arabicPeriod" startAt="5"/>
            </a:pPr>
            <a:r>
              <a:rPr lang="da-DK" sz="1000" noProof="0">
                <a:solidFill>
                  <a:schemeClr val="accent2"/>
                </a:solidFill>
              </a:rPr>
              <a:t>Tilpas herefter manuelt sliden, så den er pæn ud.</a:t>
            </a:r>
          </a:p>
        </p:txBody>
      </p:sp>
      <p:sp>
        <p:nvSpPr>
          <p:cNvPr id="91" name="Rectangle 90">
            <a:extLst>
              <a:ext uri="{FF2B5EF4-FFF2-40B4-BE49-F238E27FC236}">
                <a16:creationId xmlns:a16="http://schemas.microsoft.com/office/drawing/2014/main" id="{CD68E269-9CB2-D88F-5CAD-168BAC8B9FC7}"/>
              </a:ext>
            </a:extLst>
          </p:cNvPr>
          <p:cNvSpPr/>
          <p:nvPr userDrawn="1"/>
        </p:nvSpPr>
        <p:spPr>
          <a:xfrm rot="-180000">
            <a:off x="446922" y="926798"/>
            <a:ext cx="1729240" cy="38050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algn="l"/>
            <a:endParaRPr lang="en-GB" sz="1600" b="0" err="1">
              <a:solidFill>
                <a:schemeClr val="bg1"/>
              </a:solidFill>
            </a:endParaRPr>
          </a:p>
        </p:txBody>
      </p:sp>
      <p:sp>
        <p:nvSpPr>
          <p:cNvPr id="92" name="TextBox 91">
            <a:extLst>
              <a:ext uri="{FF2B5EF4-FFF2-40B4-BE49-F238E27FC236}">
                <a16:creationId xmlns:a16="http://schemas.microsoft.com/office/drawing/2014/main" id="{845E9104-FC9A-6C64-7AF8-B361F9BAC48E}"/>
              </a:ext>
            </a:extLst>
          </p:cNvPr>
          <p:cNvSpPr txBox="1"/>
          <p:nvPr userDrawn="1"/>
        </p:nvSpPr>
        <p:spPr>
          <a:xfrm>
            <a:off x="575008" y="931374"/>
            <a:ext cx="2019660" cy="471767"/>
          </a:xfrm>
          <a:prstGeom prst="rect">
            <a:avLst/>
          </a:prstGeom>
          <a:noFill/>
        </p:spPr>
        <p:txBody>
          <a:bodyPr wrap="square" lIns="0" tIns="0" rIns="0" bIns="0" rtlCol="0">
            <a:noAutofit/>
          </a:bodyPr>
          <a:lstStyle/>
          <a:p>
            <a:pPr marL="0" indent="0" algn="l">
              <a:lnSpc>
                <a:spcPct val="110000"/>
              </a:lnSpc>
              <a:spcBef>
                <a:spcPts val="1200"/>
              </a:spcBef>
              <a:buSzPct val="80000"/>
              <a:buFont typeface="Arial" panose="020B0604020202020204" pitchFamily="34" charset="0"/>
              <a:buNone/>
            </a:pPr>
            <a:r>
              <a:rPr lang="en-US" sz="2000" b="1" err="1">
                <a:solidFill>
                  <a:schemeClr val="accent2"/>
                </a:solidFill>
                <a:latin typeface="+mj-lt"/>
              </a:rPr>
              <a:t>Slet</a:t>
            </a:r>
            <a:r>
              <a:rPr lang="en-US" sz="2000" b="1">
                <a:solidFill>
                  <a:schemeClr val="accent2"/>
                </a:solidFill>
                <a:latin typeface="+mj-lt"/>
              </a:rPr>
              <a:t> </a:t>
            </a:r>
            <a:r>
              <a:rPr lang="en-US" sz="2000" b="1" err="1">
                <a:solidFill>
                  <a:schemeClr val="accent2"/>
                </a:solidFill>
                <a:latin typeface="+mj-lt"/>
              </a:rPr>
              <a:t>før</a:t>
            </a:r>
            <a:r>
              <a:rPr lang="en-US" sz="2000" b="1">
                <a:solidFill>
                  <a:schemeClr val="accent2"/>
                </a:solidFill>
                <a:latin typeface="+mj-lt"/>
              </a:rPr>
              <a:t> </a:t>
            </a:r>
            <a:r>
              <a:rPr lang="en-US" sz="2000" b="1" err="1">
                <a:solidFill>
                  <a:schemeClr val="accent2"/>
                </a:solidFill>
                <a:latin typeface="+mj-lt"/>
              </a:rPr>
              <a:t>brug</a:t>
            </a:r>
            <a:endParaRPr lang="en-GB" sz="2000" b="1" err="1">
              <a:solidFill>
                <a:schemeClr val="accent2"/>
              </a:solidFill>
              <a:latin typeface="+mj-lt"/>
            </a:endParaRPr>
          </a:p>
        </p:txBody>
      </p:sp>
      <p:sp>
        <p:nvSpPr>
          <p:cNvPr id="2" name="TextBox 1">
            <a:extLst>
              <a:ext uri="{FF2B5EF4-FFF2-40B4-BE49-F238E27FC236}">
                <a16:creationId xmlns:a16="http://schemas.microsoft.com/office/drawing/2014/main" id="{98986A42-8CA8-1631-E1D3-899E6C1862F2}"/>
              </a:ext>
            </a:extLst>
          </p:cNvPr>
          <p:cNvSpPr txBox="1"/>
          <p:nvPr userDrawn="1"/>
        </p:nvSpPr>
        <p:spPr>
          <a:xfrm>
            <a:off x="442913" y="441325"/>
            <a:ext cx="8598054" cy="991534"/>
          </a:xfrm>
          <a:prstGeom prst="rect">
            <a:avLst/>
          </a:prstGeom>
          <a:noFill/>
        </p:spPr>
        <p:txBody>
          <a:bodyPr wrap="square" lIns="0" tIns="0" rIns="0" bIns="0" rtlCol="0">
            <a:noAutofit/>
          </a:bodyPr>
          <a:lstStyle/>
          <a:p>
            <a:pPr marL="0" indent="0" algn="l">
              <a:lnSpc>
                <a:spcPct val="110000"/>
              </a:lnSpc>
              <a:spcBef>
                <a:spcPts val="0"/>
              </a:spcBef>
              <a:buSzPct val="80000"/>
              <a:buFont typeface="Arial" panose="020B0604020202020204" pitchFamily="34" charset="0"/>
              <a:buNone/>
            </a:pPr>
            <a:r>
              <a:rPr lang="en-GB" sz="3200" b="1">
                <a:latin typeface="+mj-lt"/>
              </a:rPr>
              <a:t>Tips </a:t>
            </a:r>
            <a:r>
              <a:rPr lang="en-GB" sz="3200" b="1" err="1">
                <a:latin typeface="+mj-lt"/>
              </a:rPr>
              <a:t>og</a:t>
            </a:r>
            <a:r>
              <a:rPr lang="en-GB" sz="3200" b="1">
                <a:latin typeface="+mj-lt"/>
              </a:rPr>
              <a:t> tricks #3</a:t>
            </a:r>
            <a:endParaRPr lang="en-GB" sz="1600" b="1">
              <a:solidFill>
                <a:schemeClr val="accent2"/>
              </a:solidFill>
              <a:latin typeface="+mj-lt"/>
            </a:endParaRPr>
          </a:p>
        </p:txBody>
      </p:sp>
      <p:sp>
        <p:nvSpPr>
          <p:cNvPr id="20" name="TextBox 19">
            <a:extLst>
              <a:ext uri="{FF2B5EF4-FFF2-40B4-BE49-F238E27FC236}">
                <a16:creationId xmlns:a16="http://schemas.microsoft.com/office/drawing/2014/main" id="{039C2CC1-09C1-EE5C-7256-8C42191876D3}"/>
              </a:ext>
            </a:extLst>
          </p:cNvPr>
          <p:cNvSpPr txBox="1"/>
          <p:nvPr userDrawn="1"/>
        </p:nvSpPr>
        <p:spPr>
          <a:xfrm>
            <a:off x="435966" y="1806388"/>
            <a:ext cx="3526574" cy="4464049"/>
          </a:xfrm>
          <a:prstGeom prst="rect">
            <a:avLst/>
          </a:prstGeom>
          <a:noFill/>
        </p:spPr>
        <p:txBody>
          <a:bodyPr wrap="square" lIns="0" tIns="0" rIns="0" bIns="0" rtlCol="0">
            <a:noAutofit/>
          </a:bodyPr>
          <a:lstStyle/>
          <a:p>
            <a:pPr marL="0" indent="0" algn="l">
              <a:lnSpc>
                <a:spcPct val="110000"/>
              </a:lnSpc>
              <a:spcBef>
                <a:spcPts val="1200"/>
              </a:spcBef>
              <a:buSzPct val="80000"/>
              <a:buFont typeface="Arial" panose="020B0604020202020204" pitchFamily="34" charset="0"/>
              <a:buNone/>
            </a:pPr>
            <a:r>
              <a:rPr lang="da-DK" sz="1000" b="1" noProof="0">
                <a:solidFill>
                  <a:schemeClr val="accent2"/>
                </a:solidFill>
              </a:rPr>
              <a:t>NÅR DU PASTER </a:t>
            </a:r>
            <a:r>
              <a:rPr lang="da-DK" sz="1000" b="1" noProof="0">
                <a:solidFill>
                  <a:schemeClr val="accent2"/>
                </a:solidFill>
                <a:highlight>
                  <a:srgbClr val="000000"/>
                </a:highlight>
              </a:rPr>
              <a:t> </a:t>
            </a:r>
            <a:r>
              <a:rPr lang="da-DK" sz="1000" b="1" noProof="0">
                <a:solidFill>
                  <a:schemeClr val="bg1"/>
                </a:solidFill>
                <a:highlight>
                  <a:srgbClr val="000000"/>
                </a:highlight>
              </a:rPr>
              <a:t>TEKST</a:t>
            </a:r>
            <a:r>
              <a:rPr lang="da-DK" sz="1000" b="1" noProof="0">
                <a:solidFill>
                  <a:schemeClr val="accent2"/>
                </a:solidFill>
                <a:highlight>
                  <a:srgbClr val="000000"/>
                </a:highlight>
              </a:rPr>
              <a:t> </a:t>
            </a:r>
            <a:r>
              <a:rPr lang="da-DK" sz="1000" b="1" noProof="0">
                <a:solidFill>
                  <a:schemeClr val="accent2"/>
                </a:solidFill>
              </a:rPr>
              <a:t> IND FRA ET ANDET DOKUMENT</a:t>
            </a:r>
            <a:br>
              <a:rPr lang="da-DK" sz="1000" b="1" noProof="0">
                <a:solidFill>
                  <a:schemeClr val="accent2"/>
                </a:solidFill>
              </a:rPr>
            </a:br>
            <a:r>
              <a:rPr lang="da-DK" sz="1000" b="0" noProof="0">
                <a:solidFill>
                  <a:schemeClr val="accent2"/>
                </a:solidFill>
              </a:rPr>
              <a:t>En af de typiske fejl, der kan opstå i din PowerPoint er, at du </a:t>
            </a:r>
            <a:r>
              <a:rPr lang="da-DK" sz="1000" b="0" noProof="0" err="1">
                <a:solidFill>
                  <a:schemeClr val="accent2"/>
                </a:solidFill>
              </a:rPr>
              <a:t>paster</a:t>
            </a:r>
            <a:r>
              <a:rPr lang="da-DK" sz="1000" b="0" noProof="0">
                <a:solidFill>
                  <a:schemeClr val="accent2"/>
                </a:solidFill>
              </a:rPr>
              <a:t> tekst ind fra en anden fil, så fonten i din PowerPoint bliver forkert.</a:t>
            </a:r>
          </a:p>
          <a:p>
            <a:pPr marL="0" indent="0" algn="l">
              <a:lnSpc>
                <a:spcPct val="110000"/>
              </a:lnSpc>
              <a:spcBef>
                <a:spcPts val="1200"/>
              </a:spcBef>
              <a:buSzPct val="80000"/>
              <a:buFont typeface="Arial" panose="020B0604020202020204" pitchFamily="34" charset="0"/>
              <a:buNone/>
            </a:pPr>
            <a:r>
              <a:rPr lang="da-DK" sz="1000" b="0" noProof="0">
                <a:solidFill>
                  <a:schemeClr val="accent2"/>
                </a:solidFill>
              </a:rPr>
              <a:t>Sådan </a:t>
            </a:r>
            <a:r>
              <a:rPr lang="da-DK" sz="1000" b="0" noProof="0" err="1">
                <a:solidFill>
                  <a:schemeClr val="accent2"/>
                </a:solidFill>
              </a:rPr>
              <a:t>paster</a:t>
            </a:r>
            <a:r>
              <a:rPr lang="da-DK" sz="1000" b="0" noProof="0">
                <a:solidFill>
                  <a:schemeClr val="accent2"/>
                </a:solidFill>
              </a:rPr>
              <a:t> du tekst korrekt ind:</a:t>
            </a:r>
          </a:p>
          <a:p>
            <a:pPr marL="228600" indent="-228600" algn="l">
              <a:lnSpc>
                <a:spcPct val="110000"/>
              </a:lnSpc>
              <a:spcBef>
                <a:spcPts val="1200"/>
              </a:spcBef>
              <a:buSzPct val="80000"/>
              <a:buFont typeface="Arial" panose="020B0604020202020204" pitchFamily="34" charset="0"/>
              <a:buAutoNum type="arabicPeriod"/>
            </a:pPr>
            <a:r>
              <a:rPr lang="da-DK" sz="1000" b="1" noProof="0">
                <a:solidFill>
                  <a:schemeClr val="accent2"/>
                </a:solidFill>
              </a:rPr>
              <a:t>Kopier</a:t>
            </a:r>
            <a:r>
              <a:rPr lang="da-DK" sz="1000" b="0" noProof="0">
                <a:solidFill>
                  <a:schemeClr val="accent2"/>
                </a:solidFill>
              </a:rPr>
              <a:t> den ønskede tekst fra dit dokument.</a:t>
            </a:r>
          </a:p>
          <a:p>
            <a:pPr marL="228600" indent="-228600" algn="l">
              <a:lnSpc>
                <a:spcPct val="110000"/>
              </a:lnSpc>
              <a:spcBef>
                <a:spcPts val="1200"/>
              </a:spcBef>
              <a:buSzPct val="80000"/>
              <a:buFont typeface="Arial" panose="020B0604020202020204" pitchFamily="34" charset="0"/>
              <a:buAutoNum type="arabicPeriod"/>
            </a:pPr>
            <a:r>
              <a:rPr lang="da-DK" sz="1000" b="1" noProof="0" err="1">
                <a:solidFill>
                  <a:schemeClr val="accent2"/>
                </a:solidFill>
              </a:rPr>
              <a:t>Paste</a:t>
            </a:r>
            <a:r>
              <a:rPr lang="da-DK" sz="1000" b="0" noProof="0">
                <a:solidFill>
                  <a:schemeClr val="accent2"/>
                </a:solidFill>
              </a:rPr>
              <a:t> teksten ind det ønskede sted ved at højreklikke </a:t>
            </a:r>
          </a:p>
          <a:p>
            <a:pPr marL="228600" indent="-228600" algn="l">
              <a:lnSpc>
                <a:spcPct val="110000"/>
              </a:lnSpc>
              <a:spcBef>
                <a:spcPts val="1200"/>
              </a:spcBef>
              <a:buSzPct val="80000"/>
              <a:buFont typeface="Arial" panose="020B0604020202020204" pitchFamily="34" charset="0"/>
              <a:buAutoNum type="arabicPeriod"/>
            </a:pPr>
            <a:r>
              <a:rPr lang="da-DK" sz="1000" b="0" noProof="0">
                <a:solidFill>
                  <a:schemeClr val="accent2"/>
                </a:solidFill>
              </a:rPr>
              <a:t>Vælg </a:t>
            </a:r>
            <a:r>
              <a:rPr lang="da-DK" sz="1000" b="1" noProof="0">
                <a:solidFill>
                  <a:schemeClr val="accent2"/>
                </a:solidFill>
              </a:rPr>
              <a:t>Brug destinationstema </a:t>
            </a:r>
            <a:r>
              <a:rPr lang="da-DK" sz="1000" b="0" noProof="0">
                <a:solidFill>
                  <a:schemeClr val="accent2"/>
                </a:solidFill>
              </a:rPr>
              <a:t>på den lille knap, der dukker op, når du </a:t>
            </a:r>
            <a:r>
              <a:rPr lang="da-DK" sz="1000" b="0" noProof="0" err="1">
                <a:solidFill>
                  <a:schemeClr val="accent2"/>
                </a:solidFill>
              </a:rPr>
              <a:t>paster</a:t>
            </a:r>
            <a:r>
              <a:rPr lang="da-DK" sz="1000" b="0" noProof="0">
                <a:solidFill>
                  <a:schemeClr val="accent2"/>
                </a:solidFill>
              </a:rPr>
              <a:t> tekst ind:</a:t>
            </a:r>
          </a:p>
          <a:p>
            <a:pPr marL="228600" indent="-228600" algn="l">
              <a:lnSpc>
                <a:spcPct val="110000"/>
              </a:lnSpc>
              <a:spcBef>
                <a:spcPts val="1200"/>
              </a:spcBef>
              <a:buSzPct val="80000"/>
              <a:buFont typeface="Arial" panose="020B0604020202020204" pitchFamily="34" charset="0"/>
              <a:buAutoNum type="arabicPeriod"/>
            </a:pPr>
            <a:endParaRPr lang="da-DK" sz="1000" b="0" noProof="0">
              <a:solidFill>
                <a:schemeClr val="accent2"/>
              </a:solidFill>
            </a:endParaRPr>
          </a:p>
          <a:p>
            <a:pPr marL="228600" indent="-228600" algn="l">
              <a:lnSpc>
                <a:spcPct val="110000"/>
              </a:lnSpc>
              <a:spcBef>
                <a:spcPts val="1200"/>
              </a:spcBef>
              <a:buSzPct val="80000"/>
              <a:buFont typeface="Arial" panose="020B0604020202020204" pitchFamily="34" charset="0"/>
              <a:buAutoNum type="arabicPeriod"/>
            </a:pPr>
            <a:endParaRPr lang="da-DK" sz="1000" b="0" noProof="0">
              <a:solidFill>
                <a:schemeClr val="accent2"/>
              </a:solidFill>
            </a:endParaRPr>
          </a:p>
          <a:p>
            <a:pPr marL="228600" indent="-228600" algn="l">
              <a:lnSpc>
                <a:spcPct val="110000"/>
              </a:lnSpc>
              <a:spcBef>
                <a:spcPts val="1200"/>
              </a:spcBef>
              <a:buSzPct val="80000"/>
              <a:buFont typeface="Arial" panose="020B0604020202020204" pitchFamily="34" charset="0"/>
              <a:buAutoNum type="arabicPeriod"/>
            </a:pPr>
            <a:endParaRPr lang="da-DK" sz="1000" b="0" noProof="0">
              <a:solidFill>
                <a:schemeClr val="accent2"/>
              </a:solidFill>
            </a:endParaRPr>
          </a:p>
          <a:p>
            <a:pPr marL="0" indent="0" algn="l" defTabSz="914400" rtl="0" eaLnBrk="1" latinLnBrk="0" hangingPunct="1">
              <a:lnSpc>
                <a:spcPct val="110000"/>
              </a:lnSpc>
              <a:spcBef>
                <a:spcPts val="1200"/>
              </a:spcBef>
              <a:buSzPct val="80000"/>
              <a:buFont typeface="Arial" panose="020B0604020202020204" pitchFamily="34" charset="0"/>
              <a:buNone/>
            </a:pPr>
            <a:br>
              <a:rPr lang="da-DK" sz="1000" b="0" noProof="0">
                <a:solidFill>
                  <a:schemeClr val="accent2"/>
                </a:solidFill>
              </a:rPr>
            </a:br>
            <a:r>
              <a:rPr lang="da-DK" sz="1000" b="0" noProof="0">
                <a:solidFill>
                  <a:schemeClr val="accent2"/>
                </a:solidFill>
              </a:rPr>
              <a:t>Du kan også indsætte ved at vælge </a:t>
            </a:r>
            <a:r>
              <a:rPr lang="da-DK" sz="1000" b="1" kern="1200" noProof="0" err="1">
                <a:solidFill>
                  <a:schemeClr val="accent2"/>
                </a:solidFill>
                <a:latin typeface="+mn-lt"/>
                <a:ea typeface="+mn-ea"/>
                <a:cs typeface="+mn-cs"/>
              </a:rPr>
              <a:t>Ctrl</a:t>
            </a:r>
            <a:r>
              <a:rPr lang="da-DK" sz="1000" b="1" kern="1200" noProof="0">
                <a:solidFill>
                  <a:schemeClr val="accent2"/>
                </a:solidFill>
                <a:latin typeface="+mn-lt"/>
                <a:ea typeface="+mn-ea"/>
                <a:cs typeface="+mn-cs"/>
              </a:rPr>
              <a:t> + Alt + V og </a:t>
            </a:r>
            <a:r>
              <a:rPr lang="da-DK" sz="1000" b="0" kern="1200" noProof="0">
                <a:solidFill>
                  <a:schemeClr val="accent2"/>
                </a:solidFill>
                <a:latin typeface="+mn-lt"/>
                <a:ea typeface="+mn-ea"/>
                <a:cs typeface="+mn-cs"/>
              </a:rPr>
              <a:t>vælge </a:t>
            </a:r>
            <a:r>
              <a:rPr lang="da-DK" sz="1000" b="0" kern="1200" noProof="0" err="1">
                <a:solidFill>
                  <a:schemeClr val="accent2"/>
                </a:solidFill>
                <a:latin typeface="+mn-lt"/>
                <a:ea typeface="+mn-ea"/>
                <a:cs typeface="+mn-cs"/>
              </a:rPr>
              <a:t>uformateret</a:t>
            </a:r>
            <a:r>
              <a:rPr lang="da-DK" sz="1000" b="0" kern="1200" noProof="0">
                <a:solidFill>
                  <a:schemeClr val="accent2"/>
                </a:solidFill>
                <a:latin typeface="+mn-lt"/>
                <a:ea typeface="+mn-ea"/>
                <a:cs typeface="+mn-cs"/>
              </a:rPr>
              <a:t> tekst</a:t>
            </a:r>
          </a:p>
          <a:p>
            <a:pPr marL="0" indent="0" algn="l">
              <a:lnSpc>
                <a:spcPct val="110000"/>
              </a:lnSpc>
              <a:spcBef>
                <a:spcPts val="1200"/>
              </a:spcBef>
              <a:buSzPct val="80000"/>
              <a:buFont typeface="Arial" panose="020B0604020202020204" pitchFamily="34" charset="0"/>
              <a:buNone/>
            </a:pPr>
            <a:r>
              <a:rPr lang="da-DK" sz="1000" b="0" noProof="0">
                <a:solidFill>
                  <a:schemeClr val="accent2"/>
                </a:solidFill>
              </a:rPr>
              <a:t>- På denne måde sikrer du, at formateringen af din tekst bliver korrekt og matcher designet i skabelonen.</a:t>
            </a:r>
          </a:p>
          <a:p>
            <a:pPr marL="228600" indent="-228600" algn="l">
              <a:lnSpc>
                <a:spcPct val="110000"/>
              </a:lnSpc>
              <a:spcBef>
                <a:spcPts val="1200"/>
              </a:spcBef>
              <a:buSzPct val="80000"/>
              <a:buFont typeface="Arial" panose="020B0604020202020204" pitchFamily="34" charset="0"/>
              <a:buAutoNum type="arabicPeriod"/>
            </a:pPr>
            <a:endParaRPr lang="da-DK" sz="1000" b="1" noProof="0">
              <a:solidFill>
                <a:schemeClr val="accent2"/>
              </a:solidFill>
            </a:endParaRPr>
          </a:p>
          <a:p>
            <a:pPr marL="228600" indent="-228600" algn="l">
              <a:lnSpc>
                <a:spcPct val="110000"/>
              </a:lnSpc>
              <a:spcBef>
                <a:spcPts val="1200"/>
              </a:spcBef>
              <a:buSzPct val="80000"/>
              <a:buFont typeface="Arial" panose="020B0604020202020204" pitchFamily="34" charset="0"/>
              <a:buAutoNum type="arabicPeriod"/>
            </a:pPr>
            <a:endParaRPr lang="da-DK" sz="1000" b="0" noProof="0">
              <a:solidFill>
                <a:schemeClr val="accent2"/>
              </a:solidFill>
            </a:endParaRPr>
          </a:p>
          <a:p>
            <a:pPr marL="0" indent="0" algn="l">
              <a:lnSpc>
                <a:spcPct val="110000"/>
              </a:lnSpc>
              <a:spcBef>
                <a:spcPts val="1200"/>
              </a:spcBef>
              <a:buSzPct val="80000"/>
              <a:buFont typeface="Arial" panose="020B0604020202020204" pitchFamily="34" charset="0"/>
              <a:buNone/>
            </a:pPr>
            <a:endParaRPr lang="da-DK" sz="1000" b="1" noProof="0">
              <a:solidFill>
                <a:schemeClr val="accent2"/>
              </a:solidFill>
            </a:endParaRPr>
          </a:p>
        </p:txBody>
      </p:sp>
      <p:sp>
        <p:nvSpPr>
          <p:cNvPr id="41" name="TextBox 40">
            <a:extLst>
              <a:ext uri="{FF2B5EF4-FFF2-40B4-BE49-F238E27FC236}">
                <a16:creationId xmlns:a16="http://schemas.microsoft.com/office/drawing/2014/main" id="{AFBEF7CA-F2B1-A6E7-150F-84BD25F9F8E2}"/>
              </a:ext>
            </a:extLst>
          </p:cNvPr>
          <p:cNvSpPr txBox="1"/>
          <p:nvPr userDrawn="1"/>
        </p:nvSpPr>
        <p:spPr>
          <a:xfrm>
            <a:off x="4341256" y="1806388"/>
            <a:ext cx="3603443" cy="4502337"/>
          </a:xfrm>
          <a:prstGeom prst="rect">
            <a:avLst/>
          </a:prstGeom>
          <a:noFill/>
        </p:spPr>
        <p:txBody>
          <a:bodyPr wrap="square" lIns="0" tIns="0" rIns="0" bIns="0" rtlCol="0">
            <a:noAutofit/>
          </a:bodyPr>
          <a:lstStyle/>
          <a:p>
            <a:pPr marL="0" indent="0" algn="l" defTabSz="914400" rtl="0" eaLnBrk="1" latinLnBrk="0" hangingPunct="1">
              <a:lnSpc>
                <a:spcPct val="110000"/>
              </a:lnSpc>
              <a:spcBef>
                <a:spcPts val="1200"/>
              </a:spcBef>
              <a:buSzPct val="80000"/>
              <a:buFont typeface="Arial" panose="020B0604020202020204" pitchFamily="34" charset="0"/>
              <a:buNone/>
            </a:pPr>
            <a:r>
              <a:rPr lang="da-DK" sz="1000" b="1" noProof="0">
                <a:solidFill>
                  <a:schemeClr val="accent2"/>
                </a:solidFill>
              </a:rPr>
              <a:t>NÅR DU PASTER </a:t>
            </a:r>
            <a:r>
              <a:rPr lang="da-DK" sz="1000" b="1" noProof="0">
                <a:solidFill>
                  <a:schemeClr val="accent2"/>
                </a:solidFill>
                <a:highlight>
                  <a:srgbClr val="000000"/>
                </a:highlight>
              </a:rPr>
              <a:t> </a:t>
            </a:r>
            <a:r>
              <a:rPr lang="da-DK" sz="1000" b="1" noProof="0">
                <a:solidFill>
                  <a:schemeClr val="bg1"/>
                </a:solidFill>
                <a:highlight>
                  <a:srgbClr val="000000"/>
                </a:highlight>
              </a:rPr>
              <a:t>SLIDES</a:t>
            </a:r>
            <a:r>
              <a:rPr lang="da-DK" sz="1000" b="1" noProof="0">
                <a:solidFill>
                  <a:schemeClr val="accent2"/>
                </a:solidFill>
                <a:highlight>
                  <a:srgbClr val="000000"/>
                </a:highlight>
              </a:rPr>
              <a:t> </a:t>
            </a:r>
            <a:r>
              <a:rPr lang="da-DK" sz="1000" b="1" noProof="0">
                <a:solidFill>
                  <a:schemeClr val="accent2"/>
                </a:solidFill>
              </a:rPr>
              <a:t> IND FRA ET ANDET DOKUMENT</a:t>
            </a:r>
            <a:br>
              <a:rPr lang="da-DK" sz="1000" b="1" noProof="0">
                <a:solidFill>
                  <a:schemeClr val="accent2"/>
                </a:solidFill>
              </a:rPr>
            </a:br>
            <a:r>
              <a:rPr lang="da-DK" sz="1000" b="0" kern="1200" noProof="0">
                <a:solidFill>
                  <a:schemeClr val="accent2"/>
                </a:solidFill>
                <a:latin typeface="+mn-lt"/>
                <a:ea typeface="+mn-ea"/>
                <a:cs typeface="+mn-cs"/>
              </a:rPr>
              <a:t>Hvis du vil genbruge en slide fra en anden præsentation, skal du være opmærksom på, hvordan du </a:t>
            </a:r>
            <a:r>
              <a:rPr lang="da-DK" sz="1000" b="0" kern="1200" noProof="0" err="1">
                <a:solidFill>
                  <a:schemeClr val="accent2"/>
                </a:solidFill>
                <a:latin typeface="+mn-lt"/>
                <a:ea typeface="+mn-ea"/>
                <a:cs typeface="+mn-cs"/>
              </a:rPr>
              <a:t>paster</a:t>
            </a:r>
            <a:r>
              <a:rPr lang="da-DK" sz="1000" b="0" kern="1200" noProof="0">
                <a:solidFill>
                  <a:schemeClr val="accent2"/>
                </a:solidFill>
                <a:latin typeface="+mn-lt"/>
                <a:ea typeface="+mn-ea"/>
                <a:cs typeface="+mn-cs"/>
              </a:rPr>
              <a:t> den ind, for at designet forbliver korrekt.</a:t>
            </a:r>
          </a:p>
          <a:p>
            <a:pPr marL="0" indent="0" algn="l" defTabSz="914400" rtl="0" eaLnBrk="1" latinLnBrk="0" hangingPunct="1">
              <a:lnSpc>
                <a:spcPct val="110000"/>
              </a:lnSpc>
              <a:spcBef>
                <a:spcPts val="1200"/>
              </a:spcBef>
              <a:buSzPct val="80000"/>
              <a:buFont typeface="Arial" panose="020B0604020202020204" pitchFamily="34" charset="0"/>
              <a:buNone/>
            </a:pPr>
            <a:r>
              <a:rPr lang="da-DK" sz="1000" b="0" kern="1200" noProof="0">
                <a:solidFill>
                  <a:schemeClr val="accent2"/>
                </a:solidFill>
                <a:latin typeface="+mn-lt"/>
                <a:ea typeface="+mn-ea"/>
                <a:cs typeface="+mn-cs"/>
              </a:rPr>
              <a:t>Sådan gør du:</a:t>
            </a:r>
          </a:p>
          <a:p>
            <a:pPr marL="228600" indent="-228600" algn="l" defTabSz="914400" rtl="0" eaLnBrk="1" latinLnBrk="0" hangingPunct="1">
              <a:lnSpc>
                <a:spcPct val="110000"/>
              </a:lnSpc>
              <a:spcBef>
                <a:spcPts val="1200"/>
              </a:spcBef>
              <a:buSzPct val="80000"/>
              <a:buFont typeface="Arial" panose="020B0604020202020204" pitchFamily="34" charset="0"/>
              <a:buAutoNum type="arabicPeriod"/>
            </a:pPr>
            <a:r>
              <a:rPr lang="da-DK" sz="1000" b="0" kern="1200" noProof="0">
                <a:solidFill>
                  <a:schemeClr val="accent2"/>
                </a:solidFill>
                <a:latin typeface="+mn-lt"/>
                <a:ea typeface="+mn-ea"/>
                <a:cs typeface="+mn-cs"/>
              </a:rPr>
              <a:t>Klik på den eller de slides, du ønsker at sætte over i din nye præsentation.</a:t>
            </a:r>
          </a:p>
          <a:p>
            <a:pPr marL="228600" indent="-228600" algn="l" defTabSz="914400" rtl="0" eaLnBrk="1" latinLnBrk="0" hangingPunct="1">
              <a:lnSpc>
                <a:spcPct val="110000"/>
              </a:lnSpc>
              <a:spcBef>
                <a:spcPts val="1200"/>
              </a:spcBef>
              <a:buSzPct val="80000"/>
              <a:buFont typeface="Arial" panose="020B0604020202020204" pitchFamily="34" charset="0"/>
              <a:buAutoNum type="arabicPeriod"/>
            </a:pPr>
            <a:r>
              <a:rPr lang="da-DK" sz="1000" b="0" kern="1200" noProof="0">
                <a:solidFill>
                  <a:schemeClr val="accent2"/>
                </a:solidFill>
                <a:latin typeface="+mn-lt"/>
                <a:ea typeface="+mn-ea"/>
                <a:cs typeface="+mn-cs"/>
              </a:rPr>
              <a:t>Højreklik og vælg </a:t>
            </a:r>
            <a:r>
              <a:rPr lang="da-DK" sz="1000" b="1" kern="1200" noProof="0">
                <a:solidFill>
                  <a:schemeClr val="accent2"/>
                </a:solidFill>
                <a:latin typeface="+mn-lt"/>
                <a:ea typeface="+mn-ea"/>
                <a:cs typeface="+mn-cs"/>
              </a:rPr>
              <a:t>Kopier </a:t>
            </a:r>
            <a:r>
              <a:rPr lang="da-DK" sz="1000" b="0" kern="1200" noProof="0">
                <a:solidFill>
                  <a:schemeClr val="accent2"/>
                </a:solidFill>
                <a:latin typeface="+mn-lt"/>
                <a:ea typeface="+mn-ea"/>
                <a:cs typeface="+mn-cs"/>
              </a:rPr>
              <a:t>eller </a:t>
            </a:r>
            <a:r>
              <a:rPr lang="da-DK" sz="1000" b="1" kern="1200" noProof="0" err="1">
                <a:solidFill>
                  <a:schemeClr val="accent2"/>
                </a:solidFill>
                <a:latin typeface="+mn-lt"/>
                <a:ea typeface="+mn-ea"/>
                <a:cs typeface="+mn-cs"/>
              </a:rPr>
              <a:t>Ctrl</a:t>
            </a:r>
            <a:r>
              <a:rPr lang="da-DK" sz="1000" b="1" kern="1200" noProof="0">
                <a:solidFill>
                  <a:schemeClr val="accent2"/>
                </a:solidFill>
                <a:latin typeface="+mn-lt"/>
                <a:ea typeface="+mn-ea"/>
                <a:cs typeface="+mn-cs"/>
              </a:rPr>
              <a:t> + C</a:t>
            </a:r>
          </a:p>
          <a:p>
            <a:pPr marL="228600" indent="-228600" algn="l" defTabSz="914400" rtl="0" eaLnBrk="1" latinLnBrk="0" hangingPunct="1">
              <a:lnSpc>
                <a:spcPct val="110000"/>
              </a:lnSpc>
              <a:spcBef>
                <a:spcPts val="1200"/>
              </a:spcBef>
              <a:buSzPct val="80000"/>
              <a:buFont typeface="Arial" panose="020B0604020202020204" pitchFamily="34" charset="0"/>
              <a:buAutoNum type="arabicPeriod"/>
            </a:pPr>
            <a:r>
              <a:rPr lang="da-DK" sz="1000" b="0" kern="1200" noProof="0">
                <a:solidFill>
                  <a:schemeClr val="accent2"/>
                </a:solidFill>
                <a:latin typeface="+mn-lt"/>
                <a:ea typeface="+mn-ea"/>
                <a:cs typeface="+mn-cs"/>
              </a:rPr>
              <a:t>Gå til din nye præsentation og klik det sted, din slide skal sættes ind.</a:t>
            </a:r>
          </a:p>
          <a:p>
            <a:pPr marL="228600" indent="-228600" algn="l" defTabSz="914400" rtl="0" eaLnBrk="1" latinLnBrk="0" hangingPunct="1">
              <a:lnSpc>
                <a:spcPct val="110000"/>
              </a:lnSpc>
              <a:spcBef>
                <a:spcPts val="1200"/>
              </a:spcBef>
              <a:buSzPct val="80000"/>
              <a:buFont typeface="Arial" panose="020B0604020202020204" pitchFamily="34" charset="0"/>
              <a:buAutoNum type="arabicPeriod"/>
            </a:pPr>
            <a:r>
              <a:rPr lang="da-DK" sz="1000" b="0" kern="1200" noProof="0">
                <a:solidFill>
                  <a:schemeClr val="accent2"/>
                </a:solidFill>
                <a:latin typeface="+mn-lt"/>
                <a:ea typeface="+mn-ea"/>
                <a:cs typeface="+mn-cs"/>
              </a:rPr>
              <a:t>Højreklik og vælg knappen </a:t>
            </a:r>
            <a:r>
              <a:rPr lang="da-DK" sz="1000" b="1" kern="1200" noProof="0">
                <a:solidFill>
                  <a:schemeClr val="accent2"/>
                </a:solidFill>
                <a:latin typeface="+mn-lt"/>
                <a:ea typeface="+mn-ea"/>
                <a:cs typeface="+mn-cs"/>
              </a:rPr>
              <a:t>Brug destinationstema:</a:t>
            </a:r>
          </a:p>
          <a:p>
            <a:pPr marL="228600" indent="-228600" algn="l" defTabSz="914400" rtl="0" eaLnBrk="1" latinLnBrk="0" hangingPunct="1">
              <a:lnSpc>
                <a:spcPct val="110000"/>
              </a:lnSpc>
              <a:spcBef>
                <a:spcPts val="1200"/>
              </a:spcBef>
              <a:buSzPct val="80000"/>
              <a:buFont typeface="Arial" panose="020B0604020202020204" pitchFamily="34" charset="0"/>
              <a:buAutoNum type="arabicPeriod"/>
            </a:pPr>
            <a:endParaRPr lang="da-DK" sz="1000" b="1" kern="1200" noProof="0">
              <a:solidFill>
                <a:schemeClr val="accent2"/>
              </a:solidFill>
              <a:latin typeface="+mn-lt"/>
              <a:ea typeface="+mn-ea"/>
              <a:cs typeface="+mn-cs"/>
            </a:endParaRPr>
          </a:p>
          <a:p>
            <a:pPr marL="228600" indent="-228600" algn="l" defTabSz="914400" rtl="0" eaLnBrk="1" latinLnBrk="0" hangingPunct="1">
              <a:lnSpc>
                <a:spcPct val="110000"/>
              </a:lnSpc>
              <a:spcBef>
                <a:spcPts val="1200"/>
              </a:spcBef>
              <a:buSzPct val="80000"/>
              <a:buFont typeface="Arial" panose="020B0604020202020204" pitchFamily="34" charset="0"/>
              <a:buAutoNum type="arabicPeriod"/>
            </a:pPr>
            <a:endParaRPr lang="da-DK" sz="1000" b="1" kern="1200" noProof="0">
              <a:solidFill>
                <a:schemeClr val="accent2"/>
              </a:solidFill>
              <a:latin typeface="+mn-lt"/>
              <a:ea typeface="+mn-ea"/>
              <a:cs typeface="+mn-cs"/>
            </a:endParaRPr>
          </a:p>
          <a:p>
            <a:pPr marL="228600" indent="-228600" algn="l" defTabSz="914400" rtl="0" eaLnBrk="1" latinLnBrk="0" hangingPunct="1">
              <a:lnSpc>
                <a:spcPct val="110000"/>
              </a:lnSpc>
              <a:spcBef>
                <a:spcPts val="1200"/>
              </a:spcBef>
              <a:buSzPct val="80000"/>
              <a:buFont typeface="Arial" panose="020B0604020202020204" pitchFamily="34" charset="0"/>
              <a:buAutoNum type="arabicPeriod"/>
            </a:pPr>
            <a:endParaRPr lang="da-DK" sz="1000" b="1" kern="1200" noProof="0">
              <a:solidFill>
                <a:schemeClr val="accent2"/>
              </a:solidFill>
              <a:latin typeface="+mn-lt"/>
              <a:ea typeface="+mn-ea"/>
              <a:cs typeface="+mn-cs"/>
            </a:endParaRPr>
          </a:p>
          <a:p>
            <a:pPr marL="228600" indent="-228600" algn="l" defTabSz="914400" rtl="0" eaLnBrk="1" latinLnBrk="0" hangingPunct="1">
              <a:lnSpc>
                <a:spcPct val="110000"/>
              </a:lnSpc>
              <a:spcBef>
                <a:spcPts val="1200"/>
              </a:spcBef>
              <a:buSzPct val="80000"/>
              <a:buFont typeface="Arial" panose="020B0604020202020204" pitchFamily="34" charset="0"/>
              <a:buAutoNum type="arabicPeriod"/>
            </a:pPr>
            <a:endParaRPr lang="da-DK" sz="1000" b="1" kern="1200" noProof="0">
              <a:solidFill>
                <a:schemeClr val="accent2"/>
              </a:solidFill>
              <a:latin typeface="+mn-lt"/>
              <a:ea typeface="+mn-ea"/>
              <a:cs typeface="+mn-cs"/>
            </a:endParaRPr>
          </a:p>
          <a:p>
            <a:pPr marL="0" indent="0" algn="l" defTabSz="914400" rtl="0" eaLnBrk="1" latinLnBrk="0" hangingPunct="1">
              <a:lnSpc>
                <a:spcPct val="110000"/>
              </a:lnSpc>
              <a:spcBef>
                <a:spcPts val="1200"/>
              </a:spcBef>
              <a:buSzPct val="80000"/>
              <a:buFont typeface="Arial" panose="020B0604020202020204" pitchFamily="34" charset="0"/>
              <a:buNone/>
            </a:pPr>
            <a:endParaRPr lang="da-DK" sz="1000" b="0" kern="1200" noProof="0">
              <a:solidFill>
                <a:schemeClr val="accent2"/>
              </a:solidFill>
              <a:latin typeface="+mn-lt"/>
              <a:ea typeface="+mn-ea"/>
              <a:cs typeface="+mn-cs"/>
            </a:endParaRPr>
          </a:p>
          <a:p>
            <a:pPr marL="0" indent="0" algn="l">
              <a:lnSpc>
                <a:spcPct val="110000"/>
              </a:lnSpc>
              <a:spcBef>
                <a:spcPts val="1200"/>
              </a:spcBef>
              <a:buSzPct val="80000"/>
              <a:buFont typeface="Arial" panose="020B0604020202020204" pitchFamily="34" charset="0"/>
              <a:buNone/>
            </a:pPr>
            <a:endParaRPr lang="da-DK" sz="1000" b="1" noProof="0">
              <a:solidFill>
                <a:schemeClr val="accent2"/>
              </a:solidFill>
            </a:endParaRPr>
          </a:p>
        </p:txBody>
      </p:sp>
      <p:cxnSp>
        <p:nvCxnSpPr>
          <p:cNvPr id="38" name="Straight Connector 37">
            <a:extLst>
              <a:ext uri="{FF2B5EF4-FFF2-40B4-BE49-F238E27FC236}">
                <a16:creationId xmlns:a16="http://schemas.microsoft.com/office/drawing/2014/main" id="{371F0665-6392-1E18-AC6B-8FC48BD2817C}"/>
              </a:ext>
            </a:extLst>
          </p:cNvPr>
          <p:cNvCxnSpPr>
            <a:cxnSpLocks/>
          </p:cNvCxnSpPr>
          <p:nvPr userDrawn="1"/>
        </p:nvCxnSpPr>
        <p:spPr>
          <a:xfrm>
            <a:off x="4162425" y="1806387"/>
            <a:ext cx="0" cy="4500000"/>
          </a:xfrm>
          <a:prstGeom prst="line">
            <a:avLst/>
          </a:prstGeom>
          <a:ln w="6350" cap="flat" cmpd="sng" algn="ctr">
            <a:solidFill>
              <a:schemeClr val="accent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2AA9164-6B5D-D087-4DA9-7030517BA0D7}"/>
              </a:ext>
            </a:extLst>
          </p:cNvPr>
          <p:cNvCxnSpPr>
            <a:cxnSpLocks/>
          </p:cNvCxnSpPr>
          <p:nvPr userDrawn="1"/>
        </p:nvCxnSpPr>
        <p:spPr>
          <a:xfrm>
            <a:off x="8048625" y="1806387"/>
            <a:ext cx="0" cy="4500000"/>
          </a:xfrm>
          <a:prstGeom prst="line">
            <a:avLst/>
          </a:prstGeom>
          <a:ln w="6350" cap="flat" cmpd="sng" algn="ctr">
            <a:solidFill>
              <a:schemeClr val="accent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8" name="Billede 7">
            <a:extLst>
              <a:ext uri="{FF2B5EF4-FFF2-40B4-BE49-F238E27FC236}">
                <a16:creationId xmlns:a16="http://schemas.microsoft.com/office/drawing/2014/main" id="{847C060D-2B37-D9A6-3C8D-20CDE74CB052}"/>
              </a:ext>
            </a:extLst>
          </p:cNvPr>
          <p:cNvPicPr>
            <a:picLocks noChangeAspect="1"/>
          </p:cNvPicPr>
          <p:nvPr userDrawn="1"/>
        </p:nvPicPr>
        <p:blipFill rotWithShape="1">
          <a:blip r:embed="rId3"/>
          <a:srcRect b="4316"/>
          <a:stretch/>
        </p:blipFill>
        <p:spPr>
          <a:xfrm>
            <a:off x="4341255" y="4695677"/>
            <a:ext cx="2260247" cy="1266974"/>
          </a:xfrm>
          <a:prstGeom prst="rect">
            <a:avLst/>
          </a:prstGeom>
          <a:ln w="3175">
            <a:solidFill>
              <a:schemeClr val="tx1"/>
            </a:solidFill>
          </a:ln>
        </p:spPr>
      </p:pic>
      <p:cxnSp>
        <p:nvCxnSpPr>
          <p:cNvPr id="7" name="Lige pilforbindelse 6">
            <a:extLst>
              <a:ext uri="{FF2B5EF4-FFF2-40B4-BE49-F238E27FC236}">
                <a16:creationId xmlns:a16="http://schemas.microsoft.com/office/drawing/2014/main" id="{BEB597C8-8F2C-E65E-FA2E-52409B10C642}"/>
              </a:ext>
            </a:extLst>
          </p:cNvPr>
          <p:cNvCxnSpPr>
            <a:cxnSpLocks/>
          </p:cNvCxnSpPr>
          <p:nvPr userDrawn="1"/>
        </p:nvCxnSpPr>
        <p:spPr>
          <a:xfrm flipH="1">
            <a:off x="5652741" y="5249901"/>
            <a:ext cx="1491009" cy="0"/>
          </a:xfrm>
          <a:prstGeom prst="straightConnector1">
            <a:avLst/>
          </a:prstGeom>
          <a:ln>
            <a:solidFill>
              <a:schemeClr val="accent1"/>
            </a:solidFill>
            <a:tailEnd type="triangle"/>
          </a:ln>
        </p:spPr>
        <p:style>
          <a:lnRef idx="3">
            <a:schemeClr val="accent3"/>
          </a:lnRef>
          <a:fillRef idx="0">
            <a:schemeClr val="accent3"/>
          </a:fillRef>
          <a:effectRef idx="2">
            <a:schemeClr val="accent3"/>
          </a:effectRef>
          <a:fontRef idx="minor">
            <a:schemeClr val="tx1"/>
          </a:fontRef>
        </p:style>
      </p:cxnSp>
      <p:pic>
        <p:nvPicPr>
          <p:cNvPr id="14" name="Billede 13">
            <a:extLst>
              <a:ext uri="{FF2B5EF4-FFF2-40B4-BE49-F238E27FC236}">
                <a16:creationId xmlns:a16="http://schemas.microsoft.com/office/drawing/2014/main" id="{60D52C6B-546F-1F81-177B-3C490102FD85}"/>
              </a:ext>
            </a:extLst>
          </p:cNvPr>
          <p:cNvPicPr>
            <a:picLocks noChangeAspect="1"/>
          </p:cNvPicPr>
          <p:nvPr userDrawn="1"/>
        </p:nvPicPr>
        <p:blipFill rotWithShape="1">
          <a:blip r:embed="rId4"/>
          <a:srcRect r="3389" b="11457"/>
          <a:stretch/>
        </p:blipFill>
        <p:spPr>
          <a:xfrm>
            <a:off x="8228790" y="5169609"/>
            <a:ext cx="1098471" cy="861794"/>
          </a:xfrm>
          <a:prstGeom prst="rect">
            <a:avLst/>
          </a:prstGeom>
          <a:ln w="3175">
            <a:solidFill>
              <a:schemeClr val="tx1"/>
            </a:solidFill>
          </a:ln>
        </p:spPr>
      </p:pic>
      <p:cxnSp>
        <p:nvCxnSpPr>
          <p:cNvPr id="43" name="Lige pilforbindelse 42">
            <a:extLst>
              <a:ext uri="{FF2B5EF4-FFF2-40B4-BE49-F238E27FC236}">
                <a16:creationId xmlns:a16="http://schemas.microsoft.com/office/drawing/2014/main" id="{B0F3BA2A-3A54-48A1-6906-D2BF587483C3}"/>
              </a:ext>
            </a:extLst>
          </p:cNvPr>
          <p:cNvCxnSpPr>
            <a:cxnSpLocks/>
          </p:cNvCxnSpPr>
          <p:nvPr userDrawn="1"/>
        </p:nvCxnSpPr>
        <p:spPr>
          <a:xfrm flipH="1">
            <a:off x="8603409" y="5405814"/>
            <a:ext cx="875115" cy="0"/>
          </a:xfrm>
          <a:prstGeom prst="straightConnector1">
            <a:avLst/>
          </a:prstGeom>
          <a:ln>
            <a:solidFill>
              <a:schemeClr val="accent1"/>
            </a:solidFill>
            <a:tailEnd type="triangle"/>
          </a:ln>
        </p:spPr>
        <p:style>
          <a:lnRef idx="3">
            <a:schemeClr val="accent3"/>
          </a:lnRef>
          <a:fillRef idx="0">
            <a:schemeClr val="accent3"/>
          </a:fillRef>
          <a:effectRef idx="2">
            <a:schemeClr val="accent3"/>
          </a:effectRef>
          <a:fontRef idx="minor">
            <a:schemeClr val="tx1"/>
          </a:fontRef>
        </p:style>
      </p:cxnSp>
      <p:pic>
        <p:nvPicPr>
          <p:cNvPr id="17" name="Billede 16">
            <a:extLst>
              <a:ext uri="{FF2B5EF4-FFF2-40B4-BE49-F238E27FC236}">
                <a16:creationId xmlns:a16="http://schemas.microsoft.com/office/drawing/2014/main" id="{E4D756ED-AEBC-E2FA-4F90-0ED6F5A2D080}"/>
              </a:ext>
            </a:extLst>
          </p:cNvPr>
          <p:cNvPicPr>
            <a:picLocks noChangeAspect="1"/>
          </p:cNvPicPr>
          <p:nvPr userDrawn="1"/>
        </p:nvPicPr>
        <p:blipFill rotWithShape="1">
          <a:blip r:embed="rId5"/>
          <a:srcRect l="68715" t="54887" r="13304" b="15240"/>
          <a:stretch/>
        </p:blipFill>
        <p:spPr>
          <a:xfrm>
            <a:off x="442914" y="4056387"/>
            <a:ext cx="1520680" cy="1065712"/>
          </a:xfrm>
          <a:prstGeom prst="rect">
            <a:avLst/>
          </a:prstGeom>
          <a:ln w="3175">
            <a:noFill/>
          </a:ln>
        </p:spPr>
      </p:pic>
      <p:cxnSp>
        <p:nvCxnSpPr>
          <p:cNvPr id="49" name="Lige pilforbindelse 48">
            <a:extLst>
              <a:ext uri="{FF2B5EF4-FFF2-40B4-BE49-F238E27FC236}">
                <a16:creationId xmlns:a16="http://schemas.microsoft.com/office/drawing/2014/main" id="{2F41E4AA-874B-D981-A5BB-E6F36494DBEA}"/>
              </a:ext>
            </a:extLst>
          </p:cNvPr>
          <p:cNvCxnSpPr>
            <a:cxnSpLocks/>
          </p:cNvCxnSpPr>
          <p:nvPr userDrawn="1"/>
        </p:nvCxnSpPr>
        <p:spPr>
          <a:xfrm flipH="1">
            <a:off x="2046056" y="4410731"/>
            <a:ext cx="548612" cy="0"/>
          </a:xfrm>
          <a:prstGeom prst="straightConnector1">
            <a:avLst/>
          </a:prstGeom>
          <a:ln>
            <a:solidFill>
              <a:schemeClr val="accent1"/>
            </a:solidFill>
            <a:tailEnd type="triangle"/>
          </a:ln>
        </p:spPr>
        <p:style>
          <a:lnRef idx="3">
            <a:schemeClr val="accent3"/>
          </a:lnRef>
          <a:fillRef idx="0">
            <a:schemeClr val="accent3"/>
          </a:fillRef>
          <a:effectRef idx="2">
            <a:schemeClr val="accent3"/>
          </a:effectRef>
          <a:fontRef idx="minor">
            <a:schemeClr val="tx1"/>
          </a:fontRef>
        </p:style>
      </p:cxnSp>
      <p:cxnSp>
        <p:nvCxnSpPr>
          <p:cNvPr id="27" name="Lige pilforbindelse 26">
            <a:extLst>
              <a:ext uri="{FF2B5EF4-FFF2-40B4-BE49-F238E27FC236}">
                <a16:creationId xmlns:a16="http://schemas.microsoft.com/office/drawing/2014/main" id="{0B6CCE1F-22E6-9EDE-6C09-2A0F3E02B987}"/>
              </a:ext>
            </a:extLst>
          </p:cNvPr>
          <p:cNvCxnSpPr>
            <a:cxnSpLocks/>
          </p:cNvCxnSpPr>
          <p:nvPr userDrawn="1"/>
        </p:nvCxnSpPr>
        <p:spPr>
          <a:xfrm flipH="1">
            <a:off x="9623316" y="3588020"/>
            <a:ext cx="875115" cy="0"/>
          </a:xfrm>
          <a:prstGeom prst="straightConnector1">
            <a:avLst/>
          </a:prstGeom>
          <a:ln>
            <a:solidFill>
              <a:schemeClr val="accent1"/>
            </a:solidFill>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92890810"/>
      </p:ext>
    </p:extLst>
  </p:cSld>
  <p:clrMapOvr>
    <a:masterClrMapping/>
  </p:clrMapOvr>
  <p:extLst>
    <p:ext uri="{DCECCB84-F9BA-43D5-87BE-67443E8EF086}">
      <p15:sldGuideLst xmlns:p15="http://schemas.microsoft.com/office/powerpoint/2012/main">
        <p15:guide id="1" pos="2502">
          <p15:clr>
            <a:srgbClr val="A4A3A4"/>
          </p15:clr>
        </p15:guide>
        <p15:guide id="2" pos="2729">
          <p15:clr>
            <a:srgbClr val="A4A3A4"/>
          </p15:clr>
        </p15:guide>
        <p15:guide id="3" pos="4951">
          <p15:clr>
            <a:srgbClr val="A4A3A4"/>
          </p15:clr>
        </p15:guide>
        <p15:guide id="4" pos="5178">
          <p15:clr>
            <a:srgbClr val="A4A3A4"/>
          </p15:clr>
        </p15:guide>
        <p15:guide id="5" orient="horz" pos="1139">
          <p15:clr>
            <a:srgbClr val="A4A3A4"/>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Forside hvi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0842" y="1021080"/>
            <a:ext cx="10752001" cy="3634676"/>
          </a:xfrm>
        </p:spPr>
        <p:txBody>
          <a:bodyPr anchor="b" anchorCtr="0">
            <a:normAutofit/>
          </a:bodyPr>
          <a:lstStyle>
            <a:lvl1pPr algn="l">
              <a:defRPr sz="13000"/>
            </a:lvl1pPr>
          </a:lstStyle>
          <a:p>
            <a:r>
              <a:rPr lang="da-DK" dirty="0"/>
              <a:t>Indsæt titel</a:t>
            </a:r>
          </a:p>
        </p:txBody>
      </p:sp>
      <p:sp>
        <p:nvSpPr>
          <p:cNvPr id="11" name="Subtitle 2">
            <a:extLst>
              <a:ext uri="{FF2B5EF4-FFF2-40B4-BE49-F238E27FC236}">
                <a16:creationId xmlns:a16="http://schemas.microsoft.com/office/drawing/2014/main" id="{4684F4FD-71A2-45CC-8A6E-49D5A00D180B}"/>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8" name="Text Placeholder 7">
            <a:extLst>
              <a:ext uri="{FF2B5EF4-FFF2-40B4-BE49-F238E27FC236}">
                <a16:creationId xmlns:a16="http://schemas.microsoft.com/office/drawing/2014/main" id="{9E27A3F2-4381-4C6B-970B-F774BAF5193D}"/>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0" name="Text Placeholder 9">
            <a:extLst>
              <a:ext uri="{FF2B5EF4-FFF2-40B4-BE49-F238E27FC236}">
                <a16:creationId xmlns:a16="http://schemas.microsoft.com/office/drawing/2014/main" id="{24E1B11E-3EFA-4F7B-9B51-515324396448}"/>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18" name="Text Placeholder 17">
            <a:extLst>
              <a:ext uri="{FF2B5EF4-FFF2-40B4-BE49-F238E27FC236}">
                <a16:creationId xmlns:a16="http://schemas.microsoft.com/office/drawing/2014/main" id="{A1B6ED97-6CA2-43D5-84C1-C8E191DA5855}"/>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5" name="FLD_PresentationTitle"/>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6"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15" name="Graphic 7">
            <a:extLst>
              <a:ext uri="{FF2B5EF4-FFF2-40B4-BE49-F238E27FC236}">
                <a16:creationId xmlns:a16="http://schemas.microsoft.com/office/drawing/2014/main" id="{010810A8-8A1E-4E68-A968-35AAC01A2281}"/>
              </a:ext>
            </a:extLst>
          </p:cNvPr>
          <p:cNvSpPr/>
          <p:nvPr userDrawn="1"/>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dirty="0"/>
          </a:p>
        </p:txBody>
      </p:sp>
    </p:spTree>
    <p:extLst>
      <p:ext uri="{BB962C8B-B14F-4D97-AF65-F5344CB8AC3E}">
        <p14:creationId xmlns:p14="http://schemas.microsoft.com/office/powerpoint/2010/main" val="22312074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Forside blå">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rgbClr val="000C2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1"/>
                </a:solidFill>
              </a:defRPr>
            </a:lvl1pPr>
          </a:lstStyle>
          <a:p>
            <a:r>
              <a:rPr lang="da-DK" dirty="0"/>
              <a:t>Indsæt titel</a:t>
            </a:r>
          </a:p>
        </p:txBody>
      </p:sp>
      <p:sp>
        <p:nvSpPr>
          <p:cNvPr id="17" name="Subtitle 2">
            <a:extLst>
              <a:ext uri="{FF2B5EF4-FFF2-40B4-BE49-F238E27FC236}">
                <a16:creationId xmlns:a16="http://schemas.microsoft.com/office/drawing/2014/main" id="{A8F5DFB3-8199-4CB6-9066-2BB37E465677}"/>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5" name="Graphic 7">
            <a:extLst>
              <a:ext uri="{FF2B5EF4-FFF2-40B4-BE49-F238E27FC236}">
                <a16:creationId xmlns:a16="http://schemas.microsoft.com/office/drawing/2014/main" id="{A2506A83-7F56-4B42-B699-2119B672DFA1}"/>
              </a:ext>
            </a:extLst>
          </p:cNvPr>
          <p:cNvSpPr/>
          <p:nvPr userDrawn="1"/>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chemeClr val="bg1"/>
          </a:solidFill>
          <a:ln w="8132" cap="flat">
            <a:noFill/>
            <a:prstDash val="solid"/>
            <a:miter/>
          </a:ln>
        </p:spPr>
        <p:txBody>
          <a:bodyPr rtlCol="0" anchor="ctr"/>
          <a:lstStyle/>
          <a:p>
            <a:endParaRPr lang="da-DK" dirty="0"/>
          </a:p>
        </p:txBody>
      </p:sp>
      <p:sp>
        <p:nvSpPr>
          <p:cNvPr id="12" name="Date_GeneralDate">
            <a:extLst>
              <a:ext uri="{FF2B5EF4-FFF2-40B4-BE49-F238E27FC236}">
                <a16:creationId xmlns:a16="http://schemas.microsoft.com/office/drawing/2014/main" id="{B98C9C42-90FD-450B-BFF8-46B74DF1894A}"/>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96082EB3-5080-42D3-A152-5B8B1FC97786}"/>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FD5A722A-DCEE-49E6-BB44-6F3079BE66FB}"/>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22" name="Text Placeholder 7">
            <a:extLst>
              <a:ext uri="{FF2B5EF4-FFF2-40B4-BE49-F238E27FC236}">
                <a16:creationId xmlns:a16="http://schemas.microsoft.com/office/drawing/2014/main" id="{DCE89EFC-8997-4F51-A888-D563A6C36C44}"/>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C08E5ED6-3D56-4788-93B6-332204188DC2}"/>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77657689-90E8-4FD6-8984-F6AB4680D26D}"/>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Tree>
    <p:extLst>
      <p:ext uri="{BB962C8B-B14F-4D97-AF65-F5344CB8AC3E}">
        <p14:creationId xmlns:p14="http://schemas.microsoft.com/office/powerpoint/2010/main" val="158709376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Forside baggrundsbille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1E5C199-BB2E-44F0-AD6D-7D9220B576B0}"/>
              </a:ext>
            </a:extLst>
          </p:cNvPr>
          <p:cNvSpPr>
            <a:spLocks noGrp="1"/>
          </p:cNvSpPr>
          <p:nvPr>
            <p:ph type="pic" sz="quarter" idx="17" hasCustomPrompt="1"/>
          </p:nvPr>
        </p:nvSpPr>
        <p:spPr>
          <a:xfrm>
            <a:off x="0" y="0"/>
            <a:ext cx="12192000" cy="6858000"/>
          </a:xfrm>
        </p:spPr>
        <p:txBody>
          <a:bodyPr tIns="36000"/>
          <a:lstStyle>
            <a:lvl1pPr marL="0" indent="0" algn="ctr">
              <a:buNone/>
              <a:defRPr sz="1600"/>
            </a:lvl1pPr>
          </a:lstStyle>
          <a:p>
            <a:r>
              <a:rPr lang="da-DK" dirty="0"/>
              <a:t>Klik her og indsæt lyst billede, via fanen Indsæt, Billeder</a:t>
            </a:r>
          </a:p>
        </p:txBody>
      </p:sp>
      <p:sp>
        <p:nvSpPr>
          <p:cNvPr id="2" name="Title 1"/>
          <p:cNvSpPr>
            <a:spLocks noGrp="1"/>
          </p:cNvSpPr>
          <p:nvPr>
            <p:ph type="ctrTitle" hasCustomPrompt="1"/>
          </p:nvPr>
        </p:nvSpPr>
        <p:spPr>
          <a:xfrm>
            <a:off x="710842" y="1021080"/>
            <a:ext cx="10752001" cy="3634676"/>
          </a:xfrm>
        </p:spPr>
        <p:txBody>
          <a:bodyPr anchor="b" anchorCtr="0">
            <a:normAutofit/>
          </a:bodyPr>
          <a:lstStyle>
            <a:lvl1pPr algn="l">
              <a:defRPr sz="13000"/>
            </a:lvl1pPr>
          </a:lstStyle>
          <a:p>
            <a:r>
              <a:rPr lang="da-DK" dirty="0"/>
              <a:t>Indsæt titel</a:t>
            </a:r>
          </a:p>
        </p:txBody>
      </p:sp>
      <p:sp>
        <p:nvSpPr>
          <p:cNvPr id="14" name="Subtitle 2">
            <a:extLst>
              <a:ext uri="{FF2B5EF4-FFF2-40B4-BE49-F238E27FC236}">
                <a16:creationId xmlns:a16="http://schemas.microsoft.com/office/drawing/2014/main" id="{12CF0303-FAD9-4C99-AED3-D04BAD578B3B}"/>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2" name="Date_GeneralDate">
            <a:extLst>
              <a:ext uri="{FF2B5EF4-FFF2-40B4-BE49-F238E27FC236}">
                <a16:creationId xmlns:a16="http://schemas.microsoft.com/office/drawing/2014/main" id="{ED397024-840C-483C-9221-D7196DFC9407}"/>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5" name="FLD_PresentationTitle">
            <a:extLst>
              <a:ext uri="{FF2B5EF4-FFF2-40B4-BE49-F238E27FC236}">
                <a16:creationId xmlns:a16="http://schemas.microsoft.com/office/drawing/2014/main" id="{E3294628-B382-4444-8C1E-34B1C37B8D45}"/>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6" name="Slide Number Placeholder 5">
            <a:extLst>
              <a:ext uri="{FF2B5EF4-FFF2-40B4-BE49-F238E27FC236}">
                <a16:creationId xmlns:a16="http://schemas.microsoft.com/office/drawing/2014/main" id="{08A2E041-3E38-4FB1-98E1-405CB20FA201}"/>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17" name="Text Placeholder 7">
            <a:extLst>
              <a:ext uri="{FF2B5EF4-FFF2-40B4-BE49-F238E27FC236}">
                <a16:creationId xmlns:a16="http://schemas.microsoft.com/office/drawing/2014/main" id="{BFFBCE6F-028A-4617-B072-71A0FA0A4748}"/>
              </a:ext>
            </a:extLst>
          </p:cNvPr>
          <p:cNvSpPr>
            <a:spLocks noGrp="1"/>
          </p:cNvSpPr>
          <p:nvPr>
            <p:ph type="body" sz="quarter" idx="19"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9" name="Text Placeholder 9">
            <a:extLst>
              <a:ext uri="{FF2B5EF4-FFF2-40B4-BE49-F238E27FC236}">
                <a16:creationId xmlns:a16="http://schemas.microsoft.com/office/drawing/2014/main" id="{9075BC39-D207-4CA1-857E-6EA19E26C9FB}"/>
              </a:ext>
            </a:extLst>
          </p:cNvPr>
          <p:cNvSpPr>
            <a:spLocks noGrp="1"/>
          </p:cNvSpPr>
          <p:nvPr>
            <p:ph type="body" sz="quarter" idx="20"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0" name="Text Placeholder 17">
            <a:extLst>
              <a:ext uri="{FF2B5EF4-FFF2-40B4-BE49-F238E27FC236}">
                <a16:creationId xmlns:a16="http://schemas.microsoft.com/office/drawing/2014/main" id="{DAD6F774-1095-47B8-92F2-C3F93E18A6AD}"/>
              </a:ext>
            </a:extLst>
          </p:cNvPr>
          <p:cNvSpPr>
            <a:spLocks noGrp="1"/>
          </p:cNvSpPr>
          <p:nvPr>
            <p:ph type="body" sz="quarter" idx="21"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23" name="Text Placeholder 22">
            <a:extLst>
              <a:ext uri="{FF2B5EF4-FFF2-40B4-BE49-F238E27FC236}">
                <a16:creationId xmlns:a16="http://schemas.microsoft.com/office/drawing/2014/main" id="{114CE8CE-0AFB-48E8-822A-C0D496286A8F}"/>
              </a:ext>
            </a:extLst>
          </p:cNvPr>
          <p:cNvSpPr>
            <a:spLocks noGrp="1"/>
          </p:cNvSpPr>
          <p:nvPr>
            <p:ph type="body" sz="quarter" idx="22" hasCustomPrompt="1"/>
          </p:nvPr>
        </p:nvSpPr>
        <p:spPr>
          <a:xfrm>
            <a:off x="10443600" y="5068884"/>
            <a:ext cx="1025918" cy="1069117"/>
          </a:xfrm>
          <a:custGeom>
            <a:avLst/>
            <a:gdLst>
              <a:gd name="connsiteX0" fmla="*/ 445718 w 1025918"/>
              <a:gd name="connsiteY0" fmla="*/ 980173 h 1069117"/>
              <a:gd name="connsiteX1" fmla="*/ 464702 w 1025918"/>
              <a:gd name="connsiteY1" fmla="*/ 980540 h 1069117"/>
              <a:gd name="connsiteX2" fmla="*/ 509639 w 1025918"/>
              <a:gd name="connsiteY2" fmla="*/ 1035095 h 1069117"/>
              <a:gd name="connsiteX3" fmla="*/ 509414 w 1025918"/>
              <a:gd name="connsiteY3" fmla="*/ 981188 h 1069117"/>
              <a:gd name="connsiteX4" fmla="*/ 530119 w 1025918"/>
              <a:gd name="connsiteY4" fmla="*/ 981527 h 1069117"/>
              <a:gd name="connsiteX5" fmla="*/ 530147 w 1025918"/>
              <a:gd name="connsiteY5" fmla="*/ 1069117 h 1069117"/>
              <a:gd name="connsiteX6" fmla="*/ 509544 w 1025918"/>
              <a:gd name="connsiteY6" fmla="*/ 1069117 h 1069117"/>
              <a:gd name="connsiteX7" fmla="*/ 509527 w 1025918"/>
              <a:gd name="connsiteY7" fmla="*/ 1067846 h 1069117"/>
              <a:gd name="connsiteX8" fmla="*/ 504449 w 1025918"/>
              <a:gd name="connsiteY8" fmla="*/ 1056901 h 1069117"/>
              <a:gd name="connsiteX9" fmla="*/ 465126 w 1025918"/>
              <a:gd name="connsiteY9" fmla="*/ 1008833 h 1069117"/>
              <a:gd name="connsiteX10" fmla="*/ 463748 w 1025918"/>
              <a:gd name="connsiteY10" fmla="*/ 1069117 h 1069117"/>
              <a:gd name="connsiteX11" fmla="*/ 451642 w 1025918"/>
              <a:gd name="connsiteY11" fmla="*/ 1069117 h 1069117"/>
              <a:gd name="connsiteX12" fmla="*/ 442812 w 1025918"/>
              <a:gd name="connsiteY12" fmla="*/ 1068974 h 1069117"/>
              <a:gd name="connsiteX13" fmla="*/ 660021 w 1025918"/>
              <a:gd name="connsiteY13" fmla="*/ 951513 h 1069117"/>
              <a:gd name="connsiteX14" fmla="*/ 686537 w 1025918"/>
              <a:gd name="connsiteY14" fmla="*/ 1036280 h 1069117"/>
              <a:gd name="connsiteX15" fmla="*/ 665973 w 1025918"/>
              <a:gd name="connsiteY15" fmla="*/ 1042345 h 1069117"/>
              <a:gd name="connsiteX16" fmla="*/ 655112 w 1025918"/>
              <a:gd name="connsiteY16" fmla="*/ 1007028 h 1069117"/>
              <a:gd name="connsiteX17" fmla="*/ 616043 w 1025918"/>
              <a:gd name="connsiteY17" fmla="*/ 1018509 h 1069117"/>
              <a:gd name="connsiteX18" fmla="*/ 626086 w 1025918"/>
              <a:gd name="connsiteY18" fmla="*/ 1054052 h 1069117"/>
              <a:gd name="connsiteX19" fmla="*/ 605408 w 1025918"/>
              <a:gd name="connsiteY19" fmla="*/ 1060145 h 1069117"/>
              <a:gd name="connsiteX20" fmla="*/ 581713 w 1025918"/>
              <a:gd name="connsiteY20" fmla="*/ 974559 h 1069117"/>
              <a:gd name="connsiteX21" fmla="*/ 601939 w 1025918"/>
              <a:gd name="connsiteY21" fmla="*/ 968607 h 1069117"/>
              <a:gd name="connsiteX22" fmla="*/ 611304 w 1025918"/>
              <a:gd name="connsiteY22" fmla="*/ 1001668 h 1069117"/>
              <a:gd name="connsiteX23" fmla="*/ 650006 w 1025918"/>
              <a:gd name="connsiteY23" fmla="*/ 990300 h 1069117"/>
              <a:gd name="connsiteX24" fmla="*/ 639908 w 1025918"/>
              <a:gd name="connsiteY24" fmla="*/ 957437 h 1069117"/>
              <a:gd name="connsiteX25" fmla="*/ 330880 w 1025918"/>
              <a:gd name="connsiteY25" fmla="*/ 950864 h 1069117"/>
              <a:gd name="connsiteX26" fmla="*/ 394886 w 1025918"/>
              <a:gd name="connsiteY26" fmla="*/ 971005 h 1069117"/>
              <a:gd name="connsiteX27" fmla="*/ 389610 w 1025918"/>
              <a:gd name="connsiteY27" fmla="*/ 987818 h 1069117"/>
              <a:gd name="connsiteX28" fmla="*/ 345802 w 1025918"/>
              <a:gd name="connsiteY28" fmla="*/ 974023 h 1069117"/>
              <a:gd name="connsiteX29" fmla="*/ 340640 w 1025918"/>
              <a:gd name="connsiteY29" fmla="*/ 990469 h 1069117"/>
              <a:gd name="connsiteX30" fmla="*/ 377171 w 1025918"/>
              <a:gd name="connsiteY30" fmla="*/ 1001978 h 1069117"/>
              <a:gd name="connsiteX31" fmla="*/ 371895 w 1025918"/>
              <a:gd name="connsiteY31" fmla="*/ 1018791 h 1069117"/>
              <a:gd name="connsiteX32" fmla="*/ 335337 w 1025918"/>
              <a:gd name="connsiteY32" fmla="*/ 1007310 h 1069117"/>
              <a:gd name="connsiteX33" fmla="*/ 329752 w 1025918"/>
              <a:gd name="connsiteY33" fmla="*/ 1025081 h 1069117"/>
              <a:gd name="connsiteX34" fmla="*/ 373560 w 1025918"/>
              <a:gd name="connsiteY34" fmla="*/ 1038875 h 1069117"/>
              <a:gd name="connsiteX35" fmla="*/ 368257 w 1025918"/>
              <a:gd name="connsiteY35" fmla="*/ 1055716 h 1069117"/>
              <a:gd name="connsiteX36" fmla="*/ 304251 w 1025918"/>
              <a:gd name="connsiteY36" fmla="*/ 1035575 h 1069117"/>
              <a:gd name="connsiteX37" fmla="*/ 215252 w 1025918"/>
              <a:gd name="connsiteY37" fmla="*/ 947959 h 1069117"/>
              <a:gd name="connsiteX38" fmla="*/ 203235 w 1025918"/>
              <a:gd name="connsiteY38" fmla="*/ 965561 h 1069117"/>
              <a:gd name="connsiteX39" fmla="*/ 219145 w 1025918"/>
              <a:gd name="connsiteY39" fmla="*/ 976421 h 1069117"/>
              <a:gd name="connsiteX40" fmla="*/ 236719 w 1025918"/>
              <a:gd name="connsiteY40" fmla="*/ 975208 h 1069117"/>
              <a:gd name="connsiteX41" fmla="*/ 231162 w 1025918"/>
              <a:gd name="connsiteY41" fmla="*/ 958819 h 1069117"/>
              <a:gd name="connsiteX42" fmla="*/ 743180 w 1025918"/>
              <a:gd name="connsiteY42" fmla="*/ 930779 h 1069117"/>
              <a:gd name="connsiteX43" fmla="*/ 748455 w 1025918"/>
              <a:gd name="connsiteY43" fmla="*/ 966125 h 1069117"/>
              <a:gd name="connsiteX44" fmla="*/ 772884 w 1025918"/>
              <a:gd name="connsiteY44" fmla="*/ 950892 h 1069117"/>
              <a:gd name="connsiteX45" fmla="*/ 235252 w 1025918"/>
              <a:gd name="connsiteY45" fmla="*/ 918593 h 1069117"/>
              <a:gd name="connsiteX46" fmla="*/ 224025 w 1025918"/>
              <a:gd name="connsiteY46" fmla="*/ 935067 h 1069117"/>
              <a:gd name="connsiteX47" fmla="*/ 235449 w 1025918"/>
              <a:gd name="connsiteY47" fmla="*/ 942853 h 1069117"/>
              <a:gd name="connsiteX48" fmla="*/ 252318 w 1025918"/>
              <a:gd name="connsiteY48" fmla="*/ 941753 h 1069117"/>
              <a:gd name="connsiteX49" fmla="*/ 246676 w 1025918"/>
              <a:gd name="connsiteY49" fmla="*/ 926379 h 1069117"/>
              <a:gd name="connsiteX50" fmla="*/ 741911 w 1025918"/>
              <a:gd name="connsiteY50" fmla="*/ 907225 h 1069117"/>
              <a:gd name="connsiteX51" fmla="*/ 823181 w 1025918"/>
              <a:gd name="connsiteY51" fmla="*/ 959467 h 1069117"/>
              <a:gd name="connsiteX52" fmla="*/ 805240 w 1025918"/>
              <a:gd name="connsiteY52" fmla="*/ 972782 h 1069117"/>
              <a:gd name="connsiteX53" fmla="*/ 788907 w 1025918"/>
              <a:gd name="connsiteY53" fmla="*/ 961725 h 1069117"/>
              <a:gd name="connsiteX54" fmla="*/ 751305 w 1025918"/>
              <a:gd name="connsiteY54" fmla="*/ 985166 h 1069117"/>
              <a:gd name="connsiteX55" fmla="*/ 754238 w 1025918"/>
              <a:gd name="connsiteY55" fmla="*/ 1004884 h 1069117"/>
              <a:gd name="connsiteX56" fmla="*/ 735113 w 1025918"/>
              <a:gd name="connsiteY56" fmla="*/ 1014898 h 1069117"/>
              <a:gd name="connsiteX57" fmla="*/ 723011 w 1025918"/>
              <a:gd name="connsiteY57" fmla="*/ 919129 h 1069117"/>
              <a:gd name="connsiteX58" fmla="*/ 226761 w 1025918"/>
              <a:gd name="connsiteY58" fmla="*/ 893459 h 1069117"/>
              <a:gd name="connsiteX59" fmla="*/ 255788 w 1025918"/>
              <a:gd name="connsiteY59" fmla="*/ 913261 h 1069117"/>
              <a:gd name="connsiteX60" fmla="*/ 271359 w 1025918"/>
              <a:gd name="connsiteY60" fmla="*/ 951202 h 1069117"/>
              <a:gd name="connsiteX61" fmla="*/ 250992 w 1025918"/>
              <a:gd name="connsiteY61" fmla="*/ 959891 h 1069117"/>
              <a:gd name="connsiteX62" fmla="*/ 253672 w 1025918"/>
              <a:gd name="connsiteY62" fmla="*/ 987676 h 1069117"/>
              <a:gd name="connsiteX63" fmla="*/ 210231 w 1025918"/>
              <a:gd name="connsiteY63" fmla="*/ 989679 h 1069117"/>
              <a:gd name="connsiteX64" fmla="*/ 176690 w 1025918"/>
              <a:gd name="connsiteY64" fmla="*/ 966802 h 1069117"/>
              <a:gd name="connsiteX65" fmla="*/ 154377 w 1025918"/>
              <a:gd name="connsiteY65" fmla="*/ 860426 h 1069117"/>
              <a:gd name="connsiteX66" fmla="*/ 98467 w 1025918"/>
              <a:gd name="connsiteY66" fmla="*/ 866181 h 1069117"/>
              <a:gd name="connsiteX67" fmla="*/ 100639 w 1025918"/>
              <a:gd name="connsiteY67" fmla="*/ 871343 h 1069117"/>
              <a:gd name="connsiteX68" fmla="*/ 139398 w 1025918"/>
              <a:gd name="connsiteY68" fmla="*/ 882627 h 1069117"/>
              <a:gd name="connsiteX69" fmla="*/ 154377 w 1025918"/>
              <a:gd name="connsiteY69" fmla="*/ 860426 h 1069117"/>
              <a:gd name="connsiteX70" fmla="*/ 134190 w 1025918"/>
              <a:gd name="connsiteY70" fmla="*/ 830197 h 1069117"/>
              <a:gd name="connsiteX71" fmla="*/ 112233 w 1025918"/>
              <a:gd name="connsiteY71" fmla="*/ 832556 h 1069117"/>
              <a:gd name="connsiteX72" fmla="*/ 97311 w 1025918"/>
              <a:gd name="connsiteY72" fmla="*/ 854390 h 1069117"/>
              <a:gd name="connsiteX73" fmla="*/ 153023 w 1025918"/>
              <a:gd name="connsiteY73" fmla="*/ 848607 h 1069117"/>
              <a:gd name="connsiteX74" fmla="*/ 151048 w 1025918"/>
              <a:gd name="connsiteY74" fmla="*/ 843980 h 1069117"/>
              <a:gd name="connsiteX75" fmla="*/ 134190 w 1025918"/>
              <a:gd name="connsiteY75" fmla="*/ 830197 h 1069117"/>
              <a:gd name="connsiteX76" fmla="*/ 495084 w 1025918"/>
              <a:gd name="connsiteY76" fmla="*/ 812076 h 1069117"/>
              <a:gd name="connsiteX77" fmla="*/ 584844 w 1025918"/>
              <a:gd name="connsiteY77" fmla="*/ 836562 h 1069117"/>
              <a:gd name="connsiteX78" fmla="*/ 495084 w 1025918"/>
              <a:gd name="connsiteY78" fmla="*/ 849425 h 1069117"/>
              <a:gd name="connsiteX79" fmla="*/ 405323 w 1025918"/>
              <a:gd name="connsiteY79" fmla="*/ 836562 h 1069117"/>
              <a:gd name="connsiteX80" fmla="*/ 495084 w 1025918"/>
              <a:gd name="connsiteY80" fmla="*/ 812076 h 1069117"/>
              <a:gd name="connsiteX81" fmla="*/ 121238 w 1025918"/>
              <a:gd name="connsiteY81" fmla="*/ 808619 h 1069117"/>
              <a:gd name="connsiteX82" fmla="*/ 168086 w 1025918"/>
              <a:gd name="connsiteY82" fmla="*/ 834756 h 1069117"/>
              <a:gd name="connsiteX83" fmla="*/ 172769 w 1025918"/>
              <a:gd name="connsiteY83" fmla="*/ 846576 h 1069117"/>
              <a:gd name="connsiteX84" fmla="*/ 185209 w 1025918"/>
              <a:gd name="connsiteY84" fmla="*/ 845278 h 1069117"/>
              <a:gd name="connsiteX85" fmla="*/ 186479 w 1025918"/>
              <a:gd name="connsiteY85" fmla="*/ 857126 h 1069117"/>
              <a:gd name="connsiteX86" fmla="*/ 174377 w 1025918"/>
              <a:gd name="connsiteY86" fmla="*/ 858395 h 1069117"/>
              <a:gd name="connsiteX87" fmla="*/ 149299 w 1025918"/>
              <a:gd name="connsiteY87" fmla="*/ 900962 h 1069117"/>
              <a:gd name="connsiteX88" fmla="*/ 83573 w 1025918"/>
              <a:gd name="connsiteY88" fmla="*/ 880596 h 1069117"/>
              <a:gd name="connsiteX89" fmla="*/ 78777 w 1025918"/>
              <a:gd name="connsiteY89" fmla="*/ 868240 h 1069117"/>
              <a:gd name="connsiteX90" fmla="*/ 66168 w 1025918"/>
              <a:gd name="connsiteY90" fmla="*/ 869538 h 1069117"/>
              <a:gd name="connsiteX91" fmla="*/ 64532 w 1025918"/>
              <a:gd name="connsiteY91" fmla="*/ 857831 h 1069117"/>
              <a:gd name="connsiteX92" fmla="*/ 77282 w 1025918"/>
              <a:gd name="connsiteY92" fmla="*/ 856505 h 1069117"/>
              <a:gd name="connsiteX93" fmla="*/ 102360 w 1025918"/>
              <a:gd name="connsiteY93" fmla="*/ 814418 h 1069117"/>
              <a:gd name="connsiteX94" fmla="*/ 121238 w 1025918"/>
              <a:gd name="connsiteY94" fmla="*/ 808619 h 1069117"/>
              <a:gd name="connsiteX95" fmla="*/ 852320 w 1025918"/>
              <a:gd name="connsiteY95" fmla="*/ 803360 h 1069117"/>
              <a:gd name="connsiteX96" fmla="*/ 893167 w 1025918"/>
              <a:gd name="connsiteY96" fmla="*/ 894615 h 1069117"/>
              <a:gd name="connsiteX97" fmla="*/ 877850 w 1025918"/>
              <a:gd name="connsiteY97" fmla="*/ 910864 h 1069117"/>
              <a:gd name="connsiteX98" fmla="*/ 784422 w 1025918"/>
              <a:gd name="connsiteY98" fmla="*/ 875405 h 1069117"/>
              <a:gd name="connsiteX99" fmla="*/ 801488 w 1025918"/>
              <a:gd name="connsiteY99" fmla="*/ 860116 h 1069117"/>
              <a:gd name="connsiteX100" fmla="*/ 867440 w 1025918"/>
              <a:gd name="connsiteY100" fmla="*/ 885702 h 1069117"/>
              <a:gd name="connsiteX101" fmla="*/ 838301 w 1025918"/>
              <a:gd name="connsiteY101" fmla="*/ 821075 h 1069117"/>
              <a:gd name="connsiteX102" fmla="*/ 495055 w 1025918"/>
              <a:gd name="connsiteY102" fmla="*/ 739185 h 1069117"/>
              <a:gd name="connsiteX103" fmla="*/ 559851 w 1025918"/>
              <a:gd name="connsiteY103" fmla="*/ 758395 h 1069117"/>
              <a:gd name="connsiteX104" fmla="*/ 611502 w 1025918"/>
              <a:gd name="connsiteY104" fmla="*/ 771597 h 1069117"/>
              <a:gd name="connsiteX105" fmla="*/ 663293 w 1025918"/>
              <a:gd name="connsiteY105" fmla="*/ 759128 h 1069117"/>
              <a:gd name="connsiteX106" fmla="*/ 733025 w 1025918"/>
              <a:gd name="connsiteY106" fmla="*/ 740624 h 1069117"/>
              <a:gd name="connsiteX107" fmla="*/ 610599 w 1025918"/>
              <a:gd name="connsiteY107" fmla="*/ 805955 h 1069117"/>
              <a:gd name="connsiteX108" fmla="*/ 546367 w 1025918"/>
              <a:gd name="connsiteY108" fmla="*/ 791117 h 1069117"/>
              <a:gd name="connsiteX109" fmla="*/ 495055 w 1025918"/>
              <a:gd name="connsiteY109" fmla="*/ 774530 h 1069117"/>
              <a:gd name="connsiteX110" fmla="*/ 443743 w 1025918"/>
              <a:gd name="connsiteY110" fmla="*/ 791117 h 1069117"/>
              <a:gd name="connsiteX111" fmla="*/ 379512 w 1025918"/>
              <a:gd name="connsiteY111" fmla="*/ 805955 h 1069117"/>
              <a:gd name="connsiteX112" fmla="*/ 257085 w 1025918"/>
              <a:gd name="connsiteY112" fmla="*/ 740624 h 1069117"/>
              <a:gd name="connsiteX113" fmla="*/ 326818 w 1025918"/>
              <a:gd name="connsiteY113" fmla="*/ 759128 h 1069117"/>
              <a:gd name="connsiteX114" fmla="*/ 378609 w 1025918"/>
              <a:gd name="connsiteY114" fmla="*/ 771597 h 1069117"/>
              <a:gd name="connsiteX115" fmla="*/ 430259 w 1025918"/>
              <a:gd name="connsiteY115" fmla="*/ 758395 h 1069117"/>
              <a:gd name="connsiteX116" fmla="*/ 495055 w 1025918"/>
              <a:gd name="connsiteY116" fmla="*/ 739185 h 1069117"/>
              <a:gd name="connsiteX117" fmla="*/ 911192 w 1025918"/>
              <a:gd name="connsiteY117" fmla="*/ 698028 h 1069117"/>
              <a:gd name="connsiteX118" fmla="*/ 991136 w 1025918"/>
              <a:gd name="connsiteY118" fmla="*/ 736674 h 1069117"/>
              <a:gd name="connsiteX119" fmla="*/ 981884 w 1025918"/>
              <a:gd name="connsiteY119" fmla="*/ 755066 h 1069117"/>
              <a:gd name="connsiteX120" fmla="*/ 979937 w 1025918"/>
              <a:gd name="connsiteY120" fmla="*/ 754136 h 1069117"/>
              <a:gd name="connsiteX121" fmla="*/ 967892 w 1025918"/>
              <a:gd name="connsiteY121" fmla="*/ 753938 h 1069117"/>
              <a:gd name="connsiteX122" fmla="*/ 907497 w 1025918"/>
              <a:gd name="connsiteY122" fmla="*/ 768381 h 1069117"/>
              <a:gd name="connsiteX123" fmla="*/ 961348 w 1025918"/>
              <a:gd name="connsiteY123" fmla="*/ 795969 h 1069117"/>
              <a:gd name="connsiteX124" fmla="*/ 951926 w 1025918"/>
              <a:gd name="connsiteY124" fmla="*/ 814672 h 1069117"/>
              <a:gd name="connsiteX125" fmla="*/ 873167 w 1025918"/>
              <a:gd name="connsiteY125" fmla="*/ 773402 h 1069117"/>
              <a:gd name="connsiteX126" fmla="*/ 881771 w 1025918"/>
              <a:gd name="connsiteY126" fmla="*/ 756449 h 1069117"/>
              <a:gd name="connsiteX127" fmla="*/ 950459 w 1025918"/>
              <a:gd name="connsiteY127" fmla="*/ 739777 h 1069117"/>
              <a:gd name="connsiteX128" fmla="*/ 901855 w 1025918"/>
              <a:gd name="connsiteY128" fmla="*/ 716505 h 1069117"/>
              <a:gd name="connsiteX129" fmla="*/ 79059 w 1025918"/>
              <a:gd name="connsiteY129" fmla="*/ 698028 h 1069117"/>
              <a:gd name="connsiteX130" fmla="*/ 88256 w 1025918"/>
              <a:gd name="connsiteY130" fmla="*/ 717097 h 1069117"/>
              <a:gd name="connsiteX131" fmla="*/ 57395 w 1025918"/>
              <a:gd name="connsiteY131" fmla="*/ 731963 h 1069117"/>
              <a:gd name="connsiteX132" fmla="*/ 102529 w 1025918"/>
              <a:gd name="connsiteY132" fmla="*/ 746688 h 1069117"/>
              <a:gd name="connsiteX133" fmla="*/ 112289 w 1025918"/>
              <a:gd name="connsiteY133" fmla="*/ 766914 h 1069117"/>
              <a:gd name="connsiteX134" fmla="*/ 59285 w 1025918"/>
              <a:gd name="connsiteY134" fmla="*/ 751907 h 1069117"/>
              <a:gd name="connsiteX135" fmla="*/ 34179 w 1025918"/>
              <a:gd name="connsiteY135" fmla="*/ 809368 h 1069117"/>
              <a:gd name="connsiteX136" fmla="*/ 22726 w 1025918"/>
              <a:gd name="connsiteY136" fmla="*/ 785617 h 1069117"/>
              <a:gd name="connsiteX137" fmla="*/ 43601 w 1025918"/>
              <a:gd name="connsiteY137" fmla="*/ 738649 h 1069117"/>
              <a:gd name="connsiteX138" fmla="*/ 8283 w 1025918"/>
              <a:gd name="connsiteY138" fmla="*/ 755687 h 1069117"/>
              <a:gd name="connsiteX139" fmla="*/ 0 w 1025918"/>
              <a:gd name="connsiteY139" fmla="*/ 738563 h 1069117"/>
              <a:gd name="connsiteX140" fmla="*/ 0 w 1025918"/>
              <a:gd name="connsiteY140" fmla="*/ 736164 h 1069117"/>
              <a:gd name="connsiteX141" fmla="*/ 258750 w 1025918"/>
              <a:gd name="connsiteY141" fmla="*/ 664995 h 1069117"/>
              <a:gd name="connsiteX142" fmla="*/ 326000 w 1025918"/>
              <a:gd name="connsiteY142" fmla="*/ 686801 h 1069117"/>
              <a:gd name="connsiteX143" fmla="*/ 377142 w 1025918"/>
              <a:gd name="connsiteY143" fmla="*/ 701977 h 1069117"/>
              <a:gd name="connsiteX144" fmla="*/ 428313 w 1025918"/>
              <a:gd name="connsiteY144" fmla="*/ 686801 h 1069117"/>
              <a:gd name="connsiteX145" fmla="*/ 495084 w 1025918"/>
              <a:gd name="connsiteY145" fmla="*/ 668268 h 1069117"/>
              <a:gd name="connsiteX146" fmla="*/ 561854 w 1025918"/>
              <a:gd name="connsiteY146" fmla="*/ 686801 h 1069117"/>
              <a:gd name="connsiteX147" fmla="*/ 613025 w 1025918"/>
              <a:gd name="connsiteY147" fmla="*/ 701977 h 1069117"/>
              <a:gd name="connsiteX148" fmla="*/ 664167 w 1025918"/>
              <a:gd name="connsiteY148" fmla="*/ 686801 h 1069117"/>
              <a:gd name="connsiteX149" fmla="*/ 731417 w 1025918"/>
              <a:gd name="connsiteY149" fmla="*/ 664995 h 1069117"/>
              <a:gd name="connsiteX150" fmla="*/ 778413 w 1025918"/>
              <a:gd name="connsiteY150" fmla="*/ 671737 h 1069117"/>
              <a:gd name="connsiteX151" fmla="*/ 760049 w 1025918"/>
              <a:gd name="connsiteY151" fmla="*/ 703698 h 1069117"/>
              <a:gd name="connsiteX152" fmla="*/ 731445 w 1025918"/>
              <a:gd name="connsiteY152" fmla="*/ 700934 h 1069117"/>
              <a:gd name="connsiteX153" fmla="*/ 678610 w 1025918"/>
              <a:gd name="connsiteY153" fmla="*/ 716082 h 1069117"/>
              <a:gd name="connsiteX154" fmla="*/ 616043 w 1025918"/>
              <a:gd name="connsiteY154" fmla="*/ 736759 h 1069117"/>
              <a:gd name="connsiteX155" fmla="*/ 548060 w 1025918"/>
              <a:gd name="connsiteY155" fmla="*/ 717097 h 1069117"/>
              <a:gd name="connsiteX156" fmla="*/ 495084 w 1025918"/>
              <a:gd name="connsiteY156" fmla="*/ 702739 h 1069117"/>
              <a:gd name="connsiteX157" fmla="*/ 442107 w 1025918"/>
              <a:gd name="connsiteY157" fmla="*/ 717097 h 1069117"/>
              <a:gd name="connsiteX158" fmla="*/ 374124 w 1025918"/>
              <a:gd name="connsiteY158" fmla="*/ 736759 h 1069117"/>
              <a:gd name="connsiteX159" fmla="*/ 311557 w 1025918"/>
              <a:gd name="connsiteY159" fmla="*/ 716082 h 1069117"/>
              <a:gd name="connsiteX160" fmla="*/ 258721 w 1025918"/>
              <a:gd name="connsiteY160" fmla="*/ 700934 h 1069117"/>
              <a:gd name="connsiteX161" fmla="*/ 230118 w 1025918"/>
              <a:gd name="connsiteY161" fmla="*/ 703698 h 1069117"/>
              <a:gd name="connsiteX162" fmla="*/ 211754 w 1025918"/>
              <a:gd name="connsiteY162" fmla="*/ 671737 h 1069117"/>
              <a:gd name="connsiteX163" fmla="*/ 258750 w 1025918"/>
              <a:gd name="connsiteY163" fmla="*/ 664995 h 1069117"/>
              <a:gd name="connsiteX164" fmla="*/ 949867 w 1025918"/>
              <a:gd name="connsiteY164" fmla="*/ 589283 h 1069117"/>
              <a:gd name="connsiteX165" fmla="*/ 959317 w 1025918"/>
              <a:gd name="connsiteY165" fmla="*/ 606265 h 1069117"/>
              <a:gd name="connsiteX166" fmla="*/ 946482 w 1025918"/>
              <a:gd name="connsiteY166" fmla="*/ 624685 h 1069117"/>
              <a:gd name="connsiteX167" fmla="*/ 951841 w 1025918"/>
              <a:gd name="connsiteY167" fmla="*/ 639467 h 1069117"/>
              <a:gd name="connsiteX168" fmla="*/ 966228 w 1025918"/>
              <a:gd name="connsiteY168" fmla="*/ 624826 h 1069117"/>
              <a:gd name="connsiteX169" fmla="*/ 1001404 w 1025918"/>
              <a:gd name="connsiteY169" fmla="*/ 597548 h 1069117"/>
              <a:gd name="connsiteX170" fmla="*/ 1023435 w 1025918"/>
              <a:gd name="connsiteY170" fmla="*/ 638508 h 1069117"/>
              <a:gd name="connsiteX171" fmla="*/ 998753 w 1025918"/>
              <a:gd name="connsiteY171" fmla="*/ 673317 h 1069117"/>
              <a:gd name="connsiteX172" fmla="*/ 988879 w 1025918"/>
              <a:gd name="connsiteY172" fmla="*/ 655856 h 1069117"/>
              <a:gd name="connsiteX173" fmla="*/ 1006059 w 1025918"/>
              <a:gd name="connsiteY173" fmla="*/ 634417 h 1069117"/>
              <a:gd name="connsiteX174" fmla="*/ 999091 w 1025918"/>
              <a:gd name="connsiteY174" fmla="*/ 618028 h 1069117"/>
              <a:gd name="connsiteX175" fmla="*/ 983548 w 1025918"/>
              <a:gd name="connsiteY175" fmla="*/ 633543 h 1069117"/>
              <a:gd name="connsiteX176" fmla="*/ 949387 w 1025918"/>
              <a:gd name="connsiteY176" fmla="*/ 659805 h 1069117"/>
              <a:gd name="connsiteX177" fmla="*/ 929302 w 1025918"/>
              <a:gd name="connsiteY177" fmla="*/ 620651 h 1069117"/>
              <a:gd name="connsiteX178" fmla="*/ 949867 w 1025918"/>
              <a:gd name="connsiteY178" fmla="*/ 589283 h 1069117"/>
              <a:gd name="connsiteX179" fmla="*/ 424195 w 1025918"/>
              <a:gd name="connsiteY179" fmla="*/ 455094 h 1069117"/>
              <a:gd name="connsiteX180" fmla="*/ 565972 w 1025918"/>
              <a:gd name="connsiteY180" fmla="*/ 455094 h 1069117"/>
              <a:gd name="connsiteX181" fmla="*/ 565916 w 1025918"/>
              <a:gd name="connsiteY181" fmla="*/ 476504 h 1069117"/>
              <a:gd name="connsiteX182" fmla="*/ 557087 w 1025918"/>
              <a:gd name="connsiteY182" fmla="*/ 490242 h 1069117"/>
              <a:gd name="connsiteX183" fmla="*/ 569442 w 1025918"/>
              <a:gd name="connsiteY183" fmla="*/ 643867 h 1069117"/>
              <a:gd name="connsiteX184" fmla="*/ 520077 w 1025918"/>
              <a:gd name="connsiteY184" fmla="*/ 643867 h 1069117"/>
              <a:gd name="connsiteX185" fmla="*/ 516353 w 1025918"/>
              <a:gd name="connsiteY185" fmla="*/ 590552 h 1069117"/>
              <a:gd name="connsiteX186" fmla="*/ 495055 w 1025918"/>
              <a:gd name="connsiteY186" fmla="*/ 569226 h 1069117"/>
              <a:gd name="connsiteX187" fmla="*/ 473758 w 1025918"/>
              <a:gd name="connsiteY187" fmla="*/ 590552 h 1069117"/>
              <a:gd name="connsiteX188" fmla="*/ 470034 w 1025918"/>
              <a:gd name="connsiteY188" fmla="*/ 643867 h 1069117"/>
              <a:gd name="connsiteX189" fmla="*/ 420669 w 1025918"/>
              <a:gd name="connsiteY189" fmla="*/ 643867 h 1069117"/>
              <a:gd name="connsiteX190" fmla="*/ 433024 w 1025918"/>
              <a:gd name="connsiteY190" fmla="*/ 490242 h 1069117"/>
              <a:gd name="connsiteX191" fmla="*/ 424195 w 1025918"/>
              <a:gd name="connsiteY191" fmla="*/ 476504 h 1069117"/>
              <a:gd name="connsiteX192" fmla="*/ 624534 w 1025918"/>
              <a:gd name="connsiteY192" fmla="*/ 425136 h 1069117"/>
              <a:gd name="connsiteX193" fmla="*/ 639992 w 1025918"/>
              <a:gd name="connsiteY193" fmla="*/ 425136 h 1069117"/>
              <a:gd name="connsiteX194" fmla="*/ 641995 w 1025918"/>
              <a:gd name="connsiteY194" fmla="*/ 441186 h 1069117"/>
              <a:gd name="connsiteX195" fmla="*/ 656946 w 1025918"/>
              <a:gd name="connsiteY195" fmla="*/ 441186 h 1069117"/>
              <a:gd name="connsiteX196" fmla="*/ 659146 w 1025918"/>
              <a:gd name="connsiteY196" fmla="*/ 425136 h 1069117"/>
              <a:gd name="connsiteX197" fmla="*/ 667694 w 1025918"/>
              <a:gd name="connsiteY197" fmla="*/ 425136 h 1069117"/>
              <a:gd name="connsiteX198" fmla="*/ 676213 w 1025918"/>
              <a:gd name="connsiteY198" fmla="*/ 425136 h 1069117"/>
              <a:gd name="connsiteX199" fmla="*/ 678413 w 1025918"/>
              <a:gd name="connsiteY199" fmla="*/ 441186 h 1069117"/>
              <a:gd name="connsiteX200" fmla="*/ 693363 w 1025918"/>
              <a:gd name="connsiteY200" fmla="*/ 441186 h 1069117"/>
              <a:gd name="connsiteX201" fmla="*/ 695366 w 1025918"/>
              <a:gd name="connsiteY201" fmla="*/ 425136 h 1069117"/>
              <a:gd name="connsiteX202" fmla="*/ 710825 w 1025918"/>
              <a:gd name="connsiteY202" fmla="*/ 425136 h 1069117"/>
              <a:gd name="connsiteX203" fmla="*/ 708709 w 1025918"/>
              <a:gd name="connsiteY203" fmla="*/ 447787 h 1069117"/>
              <a:gd name="connsiteX204" fmla="*/ 698131 w 1025918"/>
              <a:gd name="connsiteY204" fmla="*/ 456363 h 1069117"/>
              <a:gd name="connsiteX205" fmla="*/ 698723 w 1025918"/>
              <a:gd name="connsiteY205" fmla="*/ 467364 h 1069117"/>
              <a:gd name="connsiteX206" fmla="*/ 698808 w 1025918"/>
              <a:gd name="connsiteY206" fmla="*/ 467364 h 1069117"/>
              <a:gd name="connsiteX207" fmla="*/ 709781 w 1025918"/>
              <a:gd name="connsiteY207" fmla="*/ 481074 h 1069117"/>
              <a:gd name="connsiteX208" fmla="*/ 709781 w 1025918"/>
              <a:gd name="connsiteY208" fmla="*/ 493683 h 1069117"/>
              <a:gd name="connsiteX209" fmla="*/ 701234 w 1025918"/>
              <a:gd name="connsiteY209" fmla="*/ 493683 h 1069117"/>
              <a:gd name="connsiteX210" fmla="*/ 722786 w 1025918"/>
              <a:gd name="connsiteY210" fmla="*/ 643895 h 1069117"/>
              <a:gd name="connsiteX211" fmla="*/ 667694 w 1025918"/>
              <a:gd name="connsiteY211" fmla="*/ 643895 h 1069117"/>
              <a:gd name="connsiteX212" fmla="*/ 612602 w 1025918"/>
              <a:gd name="connsiteY212" fmla="*/ 643895 h 1069117"/>
              <a:gd name="connsiteX213" fmla="*/ 634097 w 1025918"/>
              <a:gd name="connsiteY213" fmla="*/ 493683 h 1069117"/>
              <a:gd name="connsiteX214" fmla="*/ 625549 w 1025918"/>
              <a:gd name="connsiteY214" fmla="*/ 493683 h 1069117"/>
              <a:gd name="connsiteX215" fmla="*/ 625549 w 1025918"/>
              <a:gd name="connsiteY215" fmla="*/ 481074 h 1069117"/>
              <a:gd name="connsiteX216" fmla="*/ 636551 w 1025918"/>
              <a:gd name="connsiteY216" fmla="*/ 467364 h 1069117"/>
              <a:gd name="connsiteX217" fmla="*/ 636607 w 1025918"/>
              <a:gd name="connsiteY217" fmla="*/ 467364 h 1069117"/>
              <a:gd name="connsiteX218" fmla="*/ 637228 w 1025918"/>
              <a:gd name="connsiteY218" fmla="*/ 456363 h 1069117"/>
              <a:gd name="connsiteX219" fmla="*/ 626650 w 1025918"/>
              <a:gd name="connsiteY219" fmla="*/ 447787 h 1069117"/>
              <a:gd name="connsiteX220" fmla="*/ 279370 w 1025918"/>
              <a:gd name="connsiteY220" fmla="*/ 425136 h 1069117"/>
              <a:gd name="connsiteX221" fmla="*/ 294829 w 1025918"/>
              <a:gd name="connsiteY221" fmla="*/ 425136 h 1069117"/>
              <a:gd name="connsiteX222" fmla="*/ 296832 w 1025918"/>
              <a:gd name="connsiteY222" fmla="*/ 441186 h 1069117"/>
              <a:gd name="connsiteX223" fmla="*/ 311782 w 1025918"/>
              <a:gd name="connsiteY223" fmla="*/ 441186 h 1069117"/>
              <a:gd name="connsiteX224" fmla="*/ 313983 w 1025918"/>
              <a:gd name="connsiteY224" fmla="*/ 425136 h 1069117"/>
              <a:gd name="connsiteX225" fmla="*/ 322502 w 1025918"/>
              <a:gd name="connsiteY225" fmla="*/ 425136 h 1069117"/>
              <a:gd name="connsiteX226" fmla="*/ 331049 w 1025918"/>
              <a:gd name="connsiteY226" fmla="*/ 425136 h 1069117"/>
              <a:gd name="connsiteX227" fmla="*/ 333249 w 1025918"/>
              <a:gd name="connsiteY227" fmla="*/ 441186 h 1069117"/>
              <a:gd name="connsiteX228" fmla="*/ 348200 w 1025918"/>
              <a:gd name="connsiteY228" fmla="*/ 441186 h 1069117"/>
              <a:gd name="connsiteX229" fmla="*/ 350203 w 1025918"/>
              <a:gd name="connsiteY229" fmla="*/ 425136 h 1069117"/>
              <a:gd name="connsiteX230" fmla="*/ 365661 w 1025918"/>
              <a:gd name="connsiteY230" fmla="*/ 425136 h 1069117"/>
              <a:gd name="connsiteX231" fmla="*/ 363546 w 1025918"/>
              <a:gd name="connsiteY231" fmla="*/ 447787 h 1069117"/>
              <a:gd name="connsiteX232" fmla="*/ 352967 w 1025918"/>
              <a:gd name="connsiteY232" fmla="*/ 456363 h 1069117"/>
              <a:gd name="connsiteX233" fmla="*/ 353588 w 1025918"/>
              <a:gd name="connsiteY233" fmla="*/ 467364 h 1069117"/>
              <a:gd name="connsiteX234" fmla="*/ 353644 w 1025918"/>
              <a:gd name="connsiteY234" fmla="*/ 467364 h 1069117"/>
              <a:gd name="connsiteX235" fmla="*/ 364646 w 1025918"/>
              <a:gd name="connsiteY235" fmla="*/ 481074 h 1069117"/>
              <a:gd name="connsiteX236" fmla="*/ 364646 w 1025918"/>
              <a:gd name="connsiteY236" fmla="*/ 493683 h 1069117"/>
              <a:gd name="connsiteX237" fmla="*/ 356098 w 1025918"/>
              <a:gd name="connsiteY237" fmla="*/ 493683 h 1069117"/>
              <a:gd name="connsiteX238" fmla="*/ 377566 w 1025918"/>
              <a:gd name="connsiteY238" fmla="*/ 643895 h 1069117"/>
              <a:gd name="connsiteX239" fmla="*/ 322474 w 1025918"/>
              <a:gd name="connsiteY239" fmla="*/ 643895 h 1069117"/>
              <a:gd name="connsiteX240" fmla="*/ 267410 w 1025918"/>
              <a:gd name="connsiteY240" fmla="*/ 643895 h 1069117"/>
              <a:gd name="connsiteX241" fmla="*/ 288905 w 1025918"/>
              <a:gd name="connsiteY241" fmla="*/ 493683 h 1069117"/>
              <a:gd name="connsiteX242" fmla="*/ 280358 w 1025918"/>
              <a:gd name="connsiteY242" fmla="*/ 493683 h 1069117"/>
              <a:gd name="connsiteX243" fmla="*/ 280358 w 1025918"/>
              <a:gd name="connsiteY243" fmla="*/ 481074 h 1069117"/>
              <a:gd name="connsiteX244" fmla="*/ 291359 w 1025918"/>
              <a:gd name="connsiteY244" fmla="*/ 467364 h 1069117"/>
              <a:gd name="connsiteX245" fmla="*/ 291416 w 1025918"/>
              <a:gd name="connsiteY245" fmla="*/ 467364 h 1069117"/>
              <a:gd name="connsiteX246" fmla="*/ 292036 w 1025918"/>
              <a:gd name="connsiteY246" fmla="*/ 456363 h 1069117"/>
              <a:gd name="connsiteX247" fmla="*/ 281458 w 1025918"/>
              <a:gd name="connsiteY247" fmla="*/ 447787 h 1069117"/>
              <a:gd name="connsiteX248" fmla="*/ 1008795 w 1025918"/>
              <a:gd name="connsiteY248" fmla="*/ 375686 h 1069117"/>
              <a:gd name="connsiteX249" fmla="*/ 1014380 w 1025918"/>
              <a:gd name="connsiteY249" fmla="*/ 401468 h 1069117"/>
              <a:gd name="connsiteX250" fmla="*/ 983125 w 1025918"/>
              <a:gd name="connsiteY250" fmla="*/ 442258 h 1069117"/>
              <a:gd name="connsiteX251" fmla="*/ 1021433 w 1025918"/>
              <a:gd name="connsiteY251" fmla="*/ 433937 h 1069117"/>
              <a:gd name="connsiteX252" fmla="*/ 1025918 w 1025918"/>
              <a:gd name="connsiteY252" fmla="*/ 454642 h 1069117"/>
              <a:gd name="connsiteX253" fmla="*/ 939147 w 1025918"/>
              <a:gd name="connsiteY253" fmla="*/ 473486 h 1069117"/>
              <a:gd name="connsiteX254" fmla="*/ 934662 w 1025918"/>
              <a:gd name="connsiteY254" fmla="*/ 452780 h 1069117"/>
              <a:gd name="connsiteX255" fmla="*/ 968146 w 1025918"/>
              <a:gd name="connsiteY255" fmla="*/ 445503 h 1069117"/>
              <a:gd name="connsiteX256" fmla="*/ 927695 w 1025918"/>
              <a:gd name="connsiteY256" fmla="*/ 420679 h 1069117"/>
              <a:gd name="connsiteX257" fmla="*/ 922927 w 1025918"/>
              <a:gd name="connsiteY257" fmla="*/ 398732 h 1069117"/>
              <a:gd name="connsiteX258" fmla="*/ 970967 w 1025918"/>
              <a:gd name="connsiteY258" fmla="*/ 425700 h 1069117"/>
              <a:gd name="connsiteX259" fmla="*/ 667637 w 1025918"/>
              <a:gd name="connsiteY259" fmla="*/ 368492 h 1069117"/>
              <a:gd name="connsiteX260" fmla="*/ 701996 w 1025918"/>
              <a:gd name="connsiteY260" fmla="*/ 402964 h 1069117"/>
              <a:gd name="connsiteX261" fmla="*/ 701996 w 1025918"/>
              <a:gd name="connsiteY261" fmla="*/ 410354 h 1069117"/>
              <a:gd name="connsiteX262" fmla="*/ 633279 w 1025918"/>
              <a:gd name="connsiteY262" fmla="*/ 410354 h 1069117"/>
              <a:gd name="connsiteX263" fmla="*/ 633279 w 1025918"/>
              <a:gd name="connsiteY263" fmla="*/ 402964 h 1069117"/>
              <a:gd name="connsiteX264" fmla="*/ 667637 w 1025918"/>
              <a:gd name="connsiteY264" fmla="*/ 368492 h 1069117"/>
              <a:gd name="connsiteX265" fmla="*/ 322530 w 1025918"/>
              <a:gd name="connsiteY265" fmla="*/ 368492 h 1069117"/>
              <a:gd name="connsiteX266" fmla="*/ 356888 w 1025918"/>
              <a:gd name="connsiteY266" fmla="*/ 402964 h 1069117"/>
              <a:gd name="connsiteX267" fmla="*/ 356888 w 1025918"/>
              <a:gd name="connsiteY267" fmla="*/ 410354 h 1069117"/>
              <a:gd name="connsiteX268" fmla="*/ 288172 w 1025918"/>
              <a:gd name="connsiteY268" fmla="*/ 410354 h 1069117"/>
              <a:gd name="connsiteX269" fmla="*/ 288172 w 1025918"/>
              <a:gd name="connsiteY269" fmla="*/ 402964 h 1069117"/>
              <a:gd name="connsiteX270" fmla="*/ 322530 w 1025918"/>
              <a:gd name="connsiteY270" fmla="*/ 368492 h 1069117"/>
              <a:gd name="connsiteX271" fmla="*/ 430767 w 1025918"/>
              <a:gd name="connsiteY271" fmla="*/ 356673 h 1069117"/>
              <a:gd name="connsiteX272" fmla="*/ 454011 w 1025918"/>
              <a:gd name="connsiteY272" fmla="*/ 356673 h 1069117"/>
              <a:gd name="connsiteX273" fmla="*/ 456381 w 1025918"/>
              <a:gd name="connsiteY273" fmla="*/ 374501 h 1069117"/>
              <a:gd name="connsiteX274" fmla="*/ 476889 w 1025918"/>
              <a:gd name="connsiteY274" fmla="*/ 374501 h 1069117"/>
              <a:gd name="connsiteX275" fmla="*/ 479258 w 1025918"/>
              <a:gd name="connsiteY275" fmla="*/ 356673 h 1069117"/>
              <a:gd name="connsiteX276" fmla="*/ 510937 w 1025918"/>
              <a:gd name="connsiteY276" fmla="*/ 356673 h 1069117"/>
              <a:gd name="connsiteX277" fmla="*/ 513306 w 1025918"/>
              <a:gd name="connsiteY277" fmla="*/ 374501 h 1069117"/>
              <a:gd name="connsiteX278" fmla="*/ 533814 w 1025918"/>
              <a:gd name="connsiteY278" fmla="*/ 374501 h 1069117"/>
              <a:gd name="connsiteX279" fmla="*/ 536212 w 1025918"/>
              <a:gd name="connsiteY279" fmla="*/ 356673 h 1069117"/>
              <a:gd name="connsiteX280" fmla="*/ 559428 w 1025918"/>
              <a:gd name="connsiteY280" fmla="*/ 356673 h 1069117"/>
              <a:gd name="connsiteX281" fmla="*/ 557905 w 1025918"/>
              <a:gd name="connsiteY281" fmla="*/ 385079 h 1069117"/>
              <a:gd name="connsiteX282" fmla="*/ 545662 w 1025918"/>
              <a:gd name="connsiteY282" fmla="*/ 402738 h 1069117"/>
              <a:gd name="connsiteX283" fmla="*/ 549132 w 1025918"/>
              <a:gd name="connsiteY283" fmla="*/ 438168 h 1069117"/>
              <a:gd name="connsiteX284" fmla="*/ 441063 w 1025918"/>
              <a:gd name="connsiteY284" fmla="*/ 438168 h 1069117"/>
              <a:gd name="connsiteX285" fmla="*/ 444533 w 1025918"/>
              <a:gd name="connsiteY285" fmla="*/ 402738 h 1069117"/>
              <a:gd name="connsiteX286" fmla="*/ 432291 w 1025918"/>
              <a:gd name="connsiteY286" fmla="*/ 385079 h 1069117"/>
              <a:gd name="connsiteX287" fmla="*/ 938664 w 1025918"/>
              <a:gd name="connsiteY287" fmla="*/ 280167 h 1069117"/>
              <a:gd name="connsiteX288" fmla="*/ 916665 w 1025918"/>
              <a:gd name="connsiteY288" fmla="*/ 282201 h 1069117"/>
              <a:gd name="connsiteX289" fmla="*/ 904479 w 1025918"/>
              <a:gd name="connsiteY289" fmla="*/ 320791 h 1069117"/>
              <a:gd name="connsiteX290" fmla="*/ 943068 w 1025918"/>
              <a:gd name="connsiteY290" fmla="*/ 332639 h 1069117"/>
              <a:gd name="connsiteX291" fmla="*/ 955311 w 1025918"/>
              <a:gd name="connsiteY291" fmla="*/ 294190 h 1069117"/>
              <a:gd name="connsiteX292" fmla="*/ 938664 w 1025918"/>
              <a:gd name="connsiteY292" fmla="*/ 280167 h 1069117"/>
              <a:gd name="connsiteX293" fmla="*/ 926006 w 1025918"/>
              <a:gd name="connsiteY293" fmla="*/ 258348 h 1069117"/>
              <a:gd name="connsiteX294" fmla="*/ 972462 w 1025918"/>
              <a:gd name="connsiteY294" fmla="*/ 285192 h 1069117"/>
              <a:gd name="connsiteX295" fmla="*/ 952716 w 1025918"/>
              <a:gd name="connsiteY295" fmla="*/ 351116 h 1069117"/>
              <a:gd name="connsiteX296" fmla="*/ 887300 w 1025918"/>
              <a:gd name="connsiteY296" fmla="*/ 329790 h 1069117"/>
              <a:gd name="connsiteX297" fmla="*/ 907046 w 1025918"/>
              <a:gd name="connsiteY297" fmla="*/ 263866 h 1069117"/>
              <a:gd name="connsiteX298" fmla="*/ 926006 w 1025918"/>
              <a:gd name="connsiteY298" fmla="*/ 258348 h 1069117"/>
              <a:gd name="connsiteX299" fmla="*/ 620980 w 1025918"/>
              <a:gd name="connsiteY299" fmla="*/ 249367 h 1069117"/>
              <a:gd name="connsiteX300" fmla="*/ 652940 w 1025918"/>
              <a:gd name="connsiteY300" fmla="*/ 281637 h 1069117"/>
              <a:gd name="connsiteX301" fmla="*/ 619033 w 1025918"/>
              <a:gd name="connsiteY301" fmla="*/ 317209 h 1069117"/>
              <a:gd name="connsiteX302" fmla="*/ 596466 w 1025918"/>
              <a:gd name="connsiteY302" fmla="*/ 308605 h 1069117"/>
              <a:gd name="connsiteX303" fmla="*/ 596974 w 1025918"/>
              <a:gd name="connsiteY303" fmla="*/ 307646 h 1069117"/>
              <a:gd name="connsiteX304" fmla="*/ 603970 w 1025918"/>
              <a:gd name="connsiteY304" fmla="*/ 308633 h 1069117"/>
              <a:gd name="connsiteX305" fmla="*/ 629019 w 1025918"/>
              <a:gd name="connsiteY305" fmla="*/ 278957 h 1069117"/>
              <a:gd name="connsiteX306" fmla="*/ 610063 w 1025918"/>
              <a:gd name="connsiteY306" fmla="*/ 258591 h 1069117"/>
              <a:gd name="connsiteX307" fmla="*/ 597002 w 1025918"/>
              <a:gd name="connsiteY307" fmla="*/ 258845 h 1069117"/>
              <a:gd name="connsiteX308" fmla="*/ 596466 w 1025918"/>
              <a:gd name="connsiteY308" fmla="*/ 257914 h 1069117"/>
              <a:gd name="connsiteX309" fmla="*/ 620980 w 1025918"/>
              <a:gd name="connsiteY309" fmla="*/ 249367 h 1069117"/>
              <a:gd name="connsiteX310" fmla="*/ 495084 w 1025918"/>
              <a:gd name="connsiteY310" fmla="*/ 243273 h 1069117"/>
              <a:gd name="connsiteX311" fmla="*/ 547326 w 1025918"/>
              <a:gd name="connsiteY311" fmla="*/ 335065 h 1069117"/>
              <a:gd name="connsiteX312" fmla="*/ 547326 w 1025918"/>
              <a:gd name="connsiteY312" fmla="*/ 340086 h 1069117"/>
              <a:gd name="connsiteX313" fmla="*/ 442812 w 1025918"/>
              <a:gd name="connsiteY313" fmla="*/ 340086 h 1069117"/>
              <a:gd name="connsiteX314" fmla="*/ 442812 w 1025918"/>
              <a:gd name="connsiteY314" fmla="*/ 335065 h 1069117"/>
              <a:gd name="connsiteX315" fmla="*/ 495084 w 1025918"/>
              <a:gd name="connsiteY315" fmla="*/ 243273 h 1069117"/>
              <a:gd name="connsiteX316" fmla="*/ 367015 w 1025918"/>
              <a:gd name="connsiteY316" fmla="*/ 242709 h 1069117"/>
              <a:gd name="connsiteX317" fmla="*/ 375196 w 1025918"/>
              <a:gd name="connsiteY317" fmla="*/ 269084 h 1069117"/>
              <a:gd name="connsiteX318" fmla="*/ 402135 w 1025918"/>
              <a:gd name="connsiteY318" fmla="*/ 262991 h 1069117"/>
              <a:gd name="connsiteX319" fmla="*/ 383376 w 1025918"/>
              <a:gd name="connsiteY319" fmla="*/ 283273 h 1069117"/>
              <a:gd name="connsiteX320" fmla="*/ 402135 w 1025918"/>
              <a:gd name="connsiteY320" fmla="*/ 303556 h 1069117"/>
              <a:gd name="connsiteX321" fmla="*/ 375196 w 1025918"/>
              <a:gd name="connsiteY321" fmla="*/ 297462 h 1069117"/>
              <a:gd name="connsiteX322" fmla="*/ 367015 w 1025918"/>
              <a:gd name="connsiteY322" fmla="*/ 323838 h 1069117"/>
              <a:gd name="connsiteX323" fmla="*/ 358835 w 1025918"/>
              <a:gd name="connsiteY323" fmla="*/ 297462 h 1069117"/>
              <a:gd name="connsiteX324" fmla="*/ 331895 w 1025918"/>
              <a:gd name="connsiteY324" fmla="*/ 303556 h 1069117"/>
              <a:gd name="connsiteX325" fmla="*/ 350654 w 1025918"/>
              <a:gd name="connsiteY325" fmla="*/ 283273 h 1069117"/>
              <a:gd name="connsiteX326" fmla="*/ 331895 w 1025918"/>
              <a:gd name="connsiteY326" fmla="*/ 262991 h 1069117"/>
              <a:gd name="connsiteX327" fmla="*/ 358835 w 1025918"/>
              <a:gd name="connsiteY327" fmla="*/ 269084 h 1069117"/>
              <a:gd name="connsiteX328" fmla="*/ 495084 w 1025918"/>
              <a:gd name="connsiteY328" fmla="*/ 198111 h 1069117"/>
              <a:gd name="connsiteX329" fmla="*/ 512432 w 1025918"/>
              <a:gd name="connsiteY329" fmla="*/ 215459 h 1069117"/>
              <a:gd name="connsiteX330" fmla="*/ 495084 w 1025918"/>
              <a:gd name="connsiteY330" fmla="*/ 232808 h 1069117"/>
              <a:gd name="connsiteX331" fmla="*/ 477735 w 1025918"/>
              <a:gd name="connsiteY331" fmla="*/ 215459 h 1069117"/>
              <a:gd name="connsiteX332" fmla="*/ 495084 w 1025918"/>
              <a:gd name="connsiteY332" fmla="*/ 198111 h 1069117"/>
              <a:gd name="connsiteX333" fmla="*/ 825973 w 1025918"/>
              <a:gd name="connsiteY333" fmla="*/ 112243 h 1069117"/>
              <a:gd name="connsiteX334" fmla="*/ 842109 w 1025918"/>
              <a:gd name="connsiteY334" fmla="*/ 125417 h 1069117"/>
              <a:gd name="connsiteX335" fmla="*/ 808202 w 1025918"/>
              <a:gd name="connsiteY335" fmla="*/ 172780 h 1069117"/>
              <a:gd name="connsiteX336" fmla="*/ 864253 w 1025918"/>
              <a:gd name="connsiteY336" fmla="*/ 148548 h 1069117"/>
              <a:gd name="connsiteX337" fmla="*/ 873590 w 1025918"/>
              <a:gd name="connsiteY337" fmla="*/ 157687 h 1069117"/>
              <a:gd name="connsiteX338" fmla="*/ 850430 w 1025918"/>
              <a:gd name="connsiteY338" fmla="*/ 214162 h 1069117"/>
              <a:gd name="connsiteX339" fmla="*/ 897088 w 1025918"/>
              <a:gd name="connsiteY339" fmla="*/ 179239 h 1069117"/>
              <a:gd name="connsiteX340" fmla="*/ 910741 w 1025918"/>
              <a:gd name="connsiteY340" fmla="*/ 195290 h 1069117"/>
              <a:gd name="connsiteX341" fmla="*/ 838329 w 1025918"/>
              <a:gd name="connsiteY341" fmla="*/ 246207 h 1069117"/>
              <a:gd name="connsiteX342" fmla="*/ 823576 w 1025918"/>
              <a:gd name="connsiteY342" fmla="*/ 231708 h 1069117"/>
              <a:gd name="connsiteX343" fmla="*/ 845832 w 1025918"/>
              <a:gd name="connsiteY343" fmla="*/ 176757 h 1069117"/>
              <a:gd name="connsiteX344" fmla="*/ 790881 w 1025918"/>
              <a:gd name="connsiteY344" fmla="*/ 199634 h 1069117"/>
              <a:gd name="connsiteX345" fmla="*/ 775846 w 1025918"/>
              <a:gd name="connsiteY345" fmla="*/ 184881 h 1069117"/>
              <a:gd name="connsiteX346" fmla="*/ 295985 w 1025918"/>
              <a:gd name="connsiteY346" fmla="*/ 37095 h 1069117"/>
              <a:gd name="connsiteX347" fmla="*/ 333870 w 1025918"/>
              <a:gd name="connsiteY347" fmla="*/ 117405 h 1069117"/>
              <a:gd name="connsiteX348" fmla="*/ 273193 w 1025918"/>
              <a:gd name="connsiteY348" fmla="*/ 146037 h 1069117"/>
              <a:gd name="connsiteX349" fmla="*/ 265661 w 1025918"/>
              <a:gd name="connsiteY349" fmla="*/ 130099 h 1069117"/>
              <a:gd name="connsiteX350" fmla="*/ 307184 w 1025918"/>
              <a:gd name="connsiteY350" fmla="*/ 110494 h 1069117"/>
              <a:gd name="connsiteX351" fmla="*/ 299822 w 1025918"/>
              <a:gd name="connsiteY351" fmla="*/ 94895 h 1069117"/>
              <a:gd name="connsiteX352" fmla="*/ 265153 w 1025918"/>
              <a:gd name="connsiteY352" fmla="*/ 111256 h 1069117"/>
              <a:gd name="connsiteX353" fmla="*/ 257649 w 1025918"/>
              <a:gd name="connsiteY353" fmla="*/ 95318 h 1069117"/>
              <a:gd name="connsiteX354" fmla="*/ 292290 w 1025918"/>
              <a:gd name="connsiteY354" fmla="*/ 78957 h 1069117"/>
              <a:gd name="connsiteX355" fmla="*/ 284335 w 1025918"/>
              <a:gd name="connsiteY355" fmla="*/ 62088 h 1069117"/>
              <a:gd name="connsiteX356" fmla="*/ 242812 w 1025918"/>
              <a:gd name="connsiteY356" fmla="*/ 81693 h 1069117"/>
              <a:gd name="connsiteX357" fmla="*/ 235280 w 1025918"/>
              <a:gd name="connsiteY357" fmla="*/ 65727 h 1069117"/>
              <a:gd name="connsiteX358" fmla="*/ 666311 w 1025918"/>
              <a:gd name="connsiteY358" fmla="*/ 26037 h 1069117"/>
              <a:gd name="connsiteX359" fmla="*/ 685944 w 1025918"/>
              <a:gd name="connsiteY359" fmla="*/ 33061 h 1069117"/>
              <a:gd name="connsiteX360" fmla="*/ 669809 w 1025918"/>
              <a:gd name="connsiteY360" fmla="*/ 89450 h 1069117"/>
              <a:gd name="connsiteX361" fmla="*/ 714464 w 1025918"/>
              <a:gd name="connsiteY361" fmla="*/ 47786 h 1069117"/>
              <a:gd name="connsiteX362" fmla="*/ 726340 w 1025918"/>
              <a:gd name="connsiteY362" fmla="*/ 53287 h 1069117"/>
              <a:gd name="connsiteX363" fmla="*/ 723491 w 1025918"/>
              <a:gd name="connsiteY363" fmla="*/ 114274 h 1069117"/>
              <a:gd name="connsiteX364" fmla="*/ 755790 w 1025918"/>
              <a:gd name="connsiteY364" fmla="*/ 65586 h 1069117"/>
              <a:gd name="connsiteX365" fmla="*/ 774013 w 1025918"/>
              <a:gd name="connsiteY365" fmla="*/ 76192 h 1069117"/>
              <a:gd name="connsiteX366" fmla="*/ 722898 w 1025918"/>
              <a:gd name="connsiteY366" fmla="*/ 148520 h 1069117"/>
              <a:gd name="connsiteX367" fmla="*/ 704139 w 1025918"/>
              <a:gd name="connsiteY367" fmla="*/ 139831 h 1069117"/>
              <a:gd name="connsiteX368" fmla="*/ 706650 w 1025918"/>
              <a:gd name="connsiteY368" fmla="*/ 80593 h 1069117"/>
              <a:gd name="connsiteX369" fmla="*/ 662559 w 1025918"/>
              <a:gd name="connsiteY369" fmla="*/ 120593 h 1069117"/>
              <a:gd name="connsiteX370" fmla="*/ 643434 w 1025918"/>
              <a:gd name="connsiteY370" fmla="*/ 111764 h 1069117"/>
              <a:gd name="connsiteX371" fmla="*/ 561487 w 1025918"/>
              <a:gd name="connsiteY371" fmla="*/ 1044 h 1069117"/>
              <a:gd name="connsiteX372" fmla="*/ 597200 w 1025918"/>
              <a:gd name="connsiteY372" fmla="*/ 46178 h 1069117"/>
              <a:gd name="connsiteX373" fmla="*/ 590316 w 1025918"/>
              <a:gd name="connsiteY373" fmla="*/ 97180 h 1069117"/>
              <a:gd name="connsiteX374" fmla="*/ 569414 w 1025918"/>
              <a:gd name="connsiteY374" fmla="*/ 94331 h 1069117"/>
              <a:gd name="connsiteX375" fmla="*/ 575225 w 1025918"/>
              <a:gd name="connsiteY375" fmla="*/ 47899 h 1069117"/>
              <a:gd name="connsiteX376" fmla="*/ 559090 w 1025918"/>
              <a:gd name="connsiteY376" fmla="*/ 20423 h 1069117"/>
              <a:gd name="connsiteX377" fmla="*/ 536438 w 1025918"/>
              <a:gd name="connsiteY377" fmla="*/ 43019 h 1069117"/>
              <a:gd name="connsiteX378" fmla="*/ 530627 w 1025918"/>
              <a:gd name="connsiteY378" fmla="*/ 89450 h 1069117"/>
              <a:gd name="connsiteX379" fmla="*/ 509696 w 1025918"/>
              <a:gd name="connsiteY379" fmla="*/ 87081 h 1069117"/>
              <a:gd name="connsiteX380" fmla="*/ 515535 w 1025918"/>
              <a:gd name="connsiteY380" fmla="*/ 36333 h 1069117"/>
              <a:gd name="connsiteX381" fmla="*/ 561487 w 1025918"/>
              <a:gd name="connsiteY381" fmla="*/ 1044 h 1069117"/>
              <a:gd name="connsiteX382" fmla="*/ 448793 w 1025918"/>
              <a:gd name="connsiteY382" fmla="*/ 0 h 1069117"/>
              <a:gd name="connsiteX383" fmla="*/ 462192 w 1025918"/>
              <a:gd name="connsiteY383" fmla="*/ 87843 h 1069117"/>
              <a:gd name="connsiteX384" fmla="*/ 443433 w 1025918"/>
              <a:gd name="connsiteY384" fmla="*/ 90945 h 1069117"/>
              <a:gd name="connsiteX385" fmla="*/ 389300 w 1025918"/>
              <a:gd name="connsiteY385" fmla="*/ 45501 h 1069117"/>
              <a:gd name="connsiteX386" fmla="*/ 399371 w 1025918"/>
              <a:gd name="connsiteY386" fmla="*/ 98449 h 1069117"/>
              <a:gd name="connsiteX387" fmla="*/ 378948 w 1025918"/>
              <a:gd name="connsiteY387" fmla="*/ 101891 h 1069117"/>
              <a:gd name="connsiteX388" fmla="*/ 362671 w 1025918"/>
              <a:gd name="connsiteY388" fmla="*/ 14612 h 1069117"/>
              <a:gd name="connsiteX389" fmla="*/ 382982 w 1025918"/>
              <a:gd name="connsiteY389" fmla="*/ 11171 h 1069117"/>
              <a:gd name="connsiteX390" fmla="*/ 383405 w 1025918"/>
              <a:gd name="connsiteY390" fmla="*/ 13286 h 1069117"/>
              <a:gd name="connsiteX391" fmla="*/ 390400 w 1025918"/>
              <a:gd name="connsiteY391" fmla="*/ 23131 h 1069117"/>
              <a:gd name="connsiteX392" fmla="*/ 437848 w 1025918"/>
              <a:gd name="connsiteY392" fmla="*/ 63216 h 1069117"/>
              <a:gd name="connsiteX393" fmla="*/ 428144 w 1025918"/>
              <a:gd name="connsiteY393" fmla="*/ 3498 h 106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1025918" h="1069117">
                <a:moveTo>
                  <a:pt x="445718" y="980173"/>
                </a:moveTo>
                <a:lnTo>
                  <a:pt x="464702" y="980540"/>
                </a:lnTo>
                <a:lnTo>
                  <a:pt x="509639" y="1035095"/>
                </a:lnTo>
                <a:lnTo>
                  <a:pt x="509414" y="981188"/>
                </a:lnTo>
                <a:lnTo>
                  <a:pt x="530119" y="981527"/>
                </a:lnTo>
                <a:lnTo>
                  <a:pt x="530147" y="1069117"/>
                </a:lnTo>
                <a:lnTo>
                  <a:pt x="509544" y="1069117"/>
                </a:lnTo>
                <a:lnTo>
                  <a:pt x="509527" y="1067846"/>
                </a:lnTo>
                <a:cubicBezTo>
                  <a:pt x="509555" y="1064799"/>
                  <a:pt x="507721" y="1060596"/>
                  <a:pt x="504449" y="1056901"/>
                </a:cubicBezTo>
                <a:lnTo>
                  <a:pt x="465126" y="1008833"/>
                </a:lnTo>
                <a:lnTo>
                  <a:pt x="463748" y="1069117"/>
                </a:lnTo>
                <a:lnTo>
                  <a:pt x="451642" y="1069117"/>
                </a:lnTo>
                <a:lnTo>
                  <a:pt x="442812" y="1068974"/>
                </a:lnTo>
                <a:close/>
                <a:moveTo>
                  <a:pt x="660021" y="951513"/>
                </a:moveTo>
                <a:lnTo>
                  <a:pt x="686537" y="1036280"/>
                </a:lnTo>
                <a:lnTo>
                  <a:pt x="665973" y="1042345"/>
                </a:lnTo>
                <a:lnTo>
                  <a:pt x="655112" y="1007028"/>
                </a:lnTo>
                <a:lnTo>
                  <a:pt x="616043" y="1018509"/>
                </a:lnTo>
                <a:lnTo>
                  <a:pt x="626086" y="1054052"/>
                </a:lnTo>
                <a:lnTo>
                  <a:pt x="605408" y="1060145"/>
                </a:lnTo>
                <a:lnTo>
                  <a:pt x="581713" y="974559"/>
                </a:lnTo>
                <a:lnTo>
                  <a:pt x="601939" y="968607"/>
                </a:lnTo>
                <a:lnTo>
                  <a:pt x="611304" y="1001668"/>
                </a:lnTo>
                <a:lnTo>
                  <a:pt x="650006" y="990300"/>
                </a:lnTo>
                <a:lnTo>
                  <a:pt x="639908" y="957437"/>
                </a:lnTo>
                <a:close/>
                <a:moveTo>
                  <a:pt x="330880" y="950864"/>
                </a:moveTo>
                <a:lnTo>
                  <a:pt x="394886" y="971005"/>
                </a:lnTo>
                <a:lnTo>
                  <a:pt x="389610" y="987818"/>
                </a:lnTo>
                <a:lnTo>
                  <a:pt x="345802" y="974023"/>
                </a:lnTo>
                <a:lnTo>
                  <a:pt x="340640" y="990469"/>
                </a:lnTo>
                <a:lnTo>
                  <a:pt x="377171" y="1001978"/>
                </a:lnTo>
                <a:lnTo>
                  <a:pt x="371895" y="1018791"/>
                </a:lnTo>
                <a:lnTo>
                  <a:pt x="335337" y="1007310"/>
                </a:lnTo>
                <a:lnTo>
                  <a:pt x="329752" y="1025081"/>
                </a:lnTo>
                <a:lnTo>
                  <a:pt x="373560" y="1038875"/>
                </a:lnTo>
                <a:lnTo>
                  <a:pt x="368257" y="1055716"/>
                </a:lnTo>
                <a:lnTo>
                  <a:pt x="304251" y="1035575"/>
                </a:lnTo>
                <a:close/>
                <a:moveTo>
                  <a:pt x="215252" y="947959"/>
                </a:moveTo>
                <a:lnTo>
                  <a:pt x="203235" y="965561"/>
                </a:lnTo>
                <a:lnTo>
                  <a:pt x="219145" y="976421"/>
                </a:lnTo>
                <a:cubicBezTo>
                  <a:pt x="226902" y="981696"/>
                  <a:pt x="232939" y="980737"/>
                  <a:pt x="236719" y="975208"/>
                </a:cubicBezTo>
                <a:cubicBezTo>
                  <a:pt x="240076" y="970300"/>
                  <a:pt x="239116" y="964263"/>
                  <a:pt x="231162" y="958819"/>
                </a:cubicBezTo>
                <a:close/>
                <a:moveTo>
                  <a:pt x="743180" y="930779"/>
                </a:moveTo>
                <a:lnTo>
                  <a:pt x="748455" y="966125"/>
                </a:lnTo>
                <a:lnTo>
                  <a:pt x="772884" y="950892"/>
                </a:lnTo>
                <a:close/>
                <a:moveTo>
                  <a:pt x="235252" y="918593"/>
                </a:moveTo>
                <a:lnTo>
                  <a:pt x="224025" y="935067"/>
                </a:lnTo>
                <a:lnTo>
                  <a:pt x="235449" y="942853"/>
                </a:lnTo>
                <a:cubicBezTo>
                  <a:pt x="241937" y="947282"/>
                  <a:pt x="248454" y="947423"/>
                  <a:pt x="252318" y="941753"/>
                </a:cubicBezTo>
                <a:cubicBezTo>
                  <a:pt x="255760" y="936731"/>
                  <a:pt x="254434" y="931682"/>
                  <a:pt x="246676" y="926379"/>
                </a:cubicBezTo>
                <a:close/>
                <a:moveTo>
                  <a:pt x="741911" y="907225"/>
                </a:moveTo>
                <a:lnTo>
                  <a:pt x="823181" y="959467"/>
                </a:lnTo>
                <a:lnTo>
                  <a:pt x="805240" y="972782"/>
                </a:lnTo>
                <a:lnTo>
                  <a:pt x="788907" y="961725"/>
                </a:lnTo>
                <a:lnTo>
                  <a:pt x="751305" y="985166"/>
                </a:lnTo>
                <a:lnTo>
                  <a:pt x="754238" y="1004884"/>
                </a:lnTo>
                <a:lnTo>
                  <a:pt x="735113" y="1014898"/>
                </a:lnTo>
                <a:lnTo>
                  <a:pt x="723011" y="919129"/>
                </a:lnTo>
                <a:close/>
                <a:moveTo>
                  <a:pt x="226761" y="893459"/>
                </a:moveTo>
                <a:lnTo>
                  <a:pt x="255788" y="913261"/>
                </a:lnTo>
                <a:cubicBezTo>
                  <a:pt x="276860" y="927620"/>
                  <a:pt x="279145" y="939806"/>
                  <a:pt x="271359" y="951202"/>
                </a:cubicBezTo>
                <a:cubicBezTo>
                  <a:pt x="266789" y="957916"/>
                  <a:pt x="259652" y="961188"/>
                  <a:pt x="250992" y="959891"/>
                </a:cubicBezTo>
                <a:cubicBezTo>
                  <a:pt x="258947" y="969143"/>
                  <a:pt x="259681" y="978875"/>
                  <a:pt x="253672" y="987676"/>
                </a:cubicBezTo>
                <a:cubicBezTo>
                  <a:pt x="245435" y="999722"/>
                  <a:pt x="231500" y="1004179"/>
                  <a:pt x="210231" y="989679"/>
                </a:cubicBezTo>
                <a:lnTo>
                  <a:pt x="176690" y="966802"/>
                </a:lnTo>
                <a:close/>
                <a:moveTo>
                  <a:pt x="154377" y="860426"/>
                </a:moveTo>
                <a:lnTo>
                  <a:pt x="98467" y="866181"/>
                </a:lnTo>
                <a:cubicBezTo>
                  <a:pt x="99003" y="867930"/>
                  <a:pt x="99736" y="869679"/>
                  <a:pt x="100639" y="871343"/>
                </a:cubicBezTo>
                <a:cubicBezTo>
                  <a:pt x="108030" y="884997"/>
                  <a:pt x="125124" y="890356"/>
                  <a:pt x="139398" y="882627"/>
                </a:cubicBezTo>
                <a:cubicBezTo>
                  <a:pt x="148227" y="877831"/>
                  <a:pt x="153446" y="869397"/>
                  <a:pt x="154377" y="860426"/>
                </a:cubicBezTo>
                <a:close/>
                <a:moveTo>
                  <a:pt x="134190" y="830197"/>
                </a:moveTo>
                <a:cubicBezTo>
                  <a:pt x="127205" y="828099"/>
                  <a:pt x="119370" y="828691"/>
                  <a:pt x="112233" y="832556"/>
                </a:cubicBezTo>
                <a:cubicBezTo>
                  <a:pt x="103545" y="837267"/>
                  <a:pt x="98382" y="845532"/>
                  <a:pt x="97311" y="854390"/>
                </a:cubicBezTo>
                <a:lnTo>
                  <a:pt x="153023" y="848607"/>
                </a:lnTo>
                <a:cubicBezTo>
                  <a:pt x="152515" y="847027"/>
                  <a:pt x="151866" y="845476"/>
                  <a:pt x="151048" y="843980"/>
                </a:cubicBezTo>
                <a:cubicBezTo>
                  <a:pt x="147311" y="837083"/>
                  <a:pt x="141175" y="832295"/>
                  <a:pt x="134190" y="830197"/>
                </a:cubicBezTo>
                <a:close/>
                <a:moveTo>
                  <a:pt x="495084" y="812076"/>
                </a:moveTo>
                <a:cubicBezTo>
                  <a:pt x="527749" y="812076"/>
                  <a:pt x="541713" y="836562"/>
                  <a:pt x="584844" y="836562"/>
                </a:cubicBezTo>
                <a:cubicBezTo>
                  <a:pt x="568229" y="841470"/>
                  <a:pt x="532263" y="849425"/>
                  <a:pt x="495084" y="849425"/>
                </a:cubicBezTo>
                <a:cubicBezTo>
                  <a:pt x="457933" y="849425"/>
                  <a:pt x="421938" y="841470"/>
                  <a:pt x="405323" y="836562"/>
                </a:cubicBezTo>
                <a:cubicBezTo>
                  <a:pt x="448454" y="836562"/>
                  <a:pt x="462418" y="812076"/>
                  <a:pt x="495084" y="812076"/>
                </a:cubicBezTo>
                <a:close/>
                <a:moveTo>
                  <a:pt x="121238" y="808619"/>
                </a:moveTo>
                <a:cubicBezTo>
                  <a:pt x="140187" y="806914"/>
                  <a:pt x="158461" y="817027"/>
                  <a:pt x="168086" y="834756"/>
                </a:cubicBezTo>
                <a:cubicBezTo>
                  <a:pt x="170174" y="838593"/>
                  <a:pt x="171725" y="842570"/>
                  <a:pt x="172769" y="846576"/>
                </a:cubicBezTo>
                <a:lnTo>
                  <a:pt x="185209" y="845278"/>
                </a:lnTo>
                <a:lnTo>
                  <a:pt x="186479" y="857126"/>
                </a:lnTo>
                <a:lnTo>
                  <a:pt x="174377" y="858395"/>
                </a:lnTo>
                <a:cubicBezTo>
                  <a:pt x="174659" y="875405"/>
                  <a:pt x="166112" y="891851"/>
                  <a:pt x="149299" y="900962"/>
                </a:cubicBezTo>
                <a:cubicBezTo>
                  <a:pt x="124617" y="914362"/>
                  <a:pt x="96408" y="904235"/>
                  <a:pt x="83573" y="880596"/>
                </a:cubicBezTo>
                <a:cubicBezTo>
                  <a:pt x="81429" y="876618"/>
                  <a:pt x="79821" y="872443"/>
                  <a:pt x="78777" y="868240"/>
                </a:cubicBezTo>
                <a:lnTo>
                  <a:pt x="66168" y="869538"/>
                </a:lnTo>
                <a:lnTo>
                  <a:pt x="64532" y="857831"/>
                </a:lnTo>
                <a:lnTo>
                  <a:pt x="77282" y="856505"/>
                </a:lnTo>
                <a:cubicBezTo>
                  <a:pt x="77141" y="839665"/>
                  <a:pt x="85717" y="823445"/>
                  <a:pt x="102360" y="814418"/>
                </a:cubicBezTo>
                <a:cubicBezTo>
                  <a:pt x="108531" y="811068"/>
                  <a:pt x="114922" y="809187"/>
                  <a:pt x="121238" y="808619"/>
                </a:cubicBezTo>
                <a:close/>
                <a:moveTo>
                  <a:pt x="852320" y="803360"/>
                </a:moveTo>
                <a:lnTo>
                  <a:pt x="893167" y="894615"/>
                </a:lnTo>
                <a:lnTo>
                  <a:pt x="877850" y="910864"/>
                </a:lnTo>
                <a:lnTo>
                  <a:pt x="784422" y="875405"/>
                </a:lnTo>
                <a:lnTo>
                  <a:pt x="801488" y="860116"/>
                </a:lnTo>
                <a:lnTo>
                  <a:pt x="867440" y="885702"/>
                </a:lnTo>
                <a:lnTo>
                  <a:pt x="838301" y="821075"/>
                </a:lnTo>
                <a:close/>
                <a:moveTo>
                  <a:pt x="495055" y="739185"/>
                </a:moveTo>
                <a:cubicBezTo>
                  <a:pt x="527326" y="739439"/>
                  <a:pt x="544788" y="750045"/>
                  <a:pt x="559851" y="758395"/>
                </a:cubicBezTo>
                <a:cubicBezTo>
                  <a:pt x="573391" y="765899"/>
                  <a:pt x="586819" y="771597"/>
                  <a:pt x="611502" y="771597"/>
                </a:cubicBezTo>
                <a:cubicBezTo>
                  <a:pt x="636184" y="771597"/>
                  <a:pt x="649752" y="766632"/>
                  <a:pt x="663293" y="759128"/>
                </a:cubicBezTo>
                <a:cubicBezTo>
                  <a:pt x="678554" y="750638"/>
                  <a:pt x="698949" y="736815"/>
                  <a:pt x="733025" y="740624"/>
                </a:cubicBezTo>
                <a:cubicBezTo>
                  <a:pt x="681431" y="806971"/>
                  <a:pt x="610599" y="805955"/>
                  <a:pt x="610599" y="805955"/>
                </a:cubicBezTo>
                <a:cubicBezTo>
                  <a:pt x="579343" y="805955"/>
                  <a:pt x="561628" y="799580"/>
                  <a:pt x="546367" y="791117"/>
                </a:cubicBezTo>
                <a:cubicBezTo>
                  <a:pt x="532996" y="783670"/>
                  <a:pt x="519146" y="774756"/>
                  <a:pt x="495055" y="774530"/>
                </a:cubicBezTo>
                <a:cubicBezTo>
                  <a:pt x="470965" y="774756"/>
                  <a:pt x="457086" y="783698"/>
                  <a:pt x="443743" y="791117"/>
                </a:cubicBezTo>
                <a:cubicBezTo>
                  <a:pt x="428511" y="799580"/>
                  <a:pt x="410767" y="805955"/>
                  <a:pt x="379512" y="805955"/>
                </a:cubicBezTo>
                <a:cubicBezTo>
                  <a:pt x="379512" y="805955"/>
                  <a:pt x="308680" y="806971"/>
                  <a:pt x="257085" y="740624"/>
                </a:cubicBezTo>
                <a:cubicBezTo>
                  <a:pt x="291190" y="736815"/>
                  <a:pt x="311585" y="750666"/>
                  <a:pt x="326818" y="759128"/>
                </a:cubicBezTo>
                <a:cubicBezTo>
                  <a:pt x="340358" y="766632"/>
                  <a:pt x="353927" y="771597"/>
                  <a:pt x="378609" y="771597"/>
                </a:cubicBezTo>
                <a:cubicBezTo>
                  <a:pt x="403292" y="771597"/>
                  <a:pt x="416719" y="765899"/>
                  <a:pt x="430259" y="758395"/>
                </a:cubicBezTo>
                <a:cubicBezTo>
                  <a:pt x="445323" y="750045"/>
                  <a:pt x="462784" y="739467"/>
                  <a:pt x="495055" y="739185"/>
                </a:cubicBezTo>
                <a:close/>
                <a:moveTo>
                  <a:pt x="911192" y="698028"/>
                </a:moveTo>
                <a:lnTo>
                  <a:pt x="991136" y="736674"/>
                </a:lnTo>
                <a:lnTo>
                  <a:pt x="981884" y="755066"/>
                </a:lnTo>
                <a:lnTo>
                  <a:pt x="979937" y="754136"/>
                </a:lnTo>
                <a:cubicBezTo>
                  <a:pt x="977229" y="752781"/>
                  <a:pt x="972631" y="752584"/>
                  <a:pt x="967892" y="753938"/>
                </a:cubicBezTo>
                <a:lnTo>
                  <a:pt x="907497" y="768381"/>
                </a:lnTo>
                <a:lnTo>
                  <a:pt x="961348" y="795969"/>
                </a:lnTo>
                <a:lnTo>
                  <a:pt x="951926" y="814672"/>
                </a:lnTo>
                <a:lnTo>
                  <a:pt x="873167" y="773402"/>
                </a:lnTo>
                <a:lnTo>
                  <a:pt x="881771" y="756449"/>
                </a:lnTo>
                <a:lnTo>
                  <a:pt x="950459" y="739777"/>
                </a:lnTo>
                <a:lnTo>
                  <a:pt x="901855" y="716505"/>
                </a:lnTo>
                <a:close/>
                <a:moveTo>
                  <a:pt x="79059" y="698028"/>
                </a:moveTo>
                <a:lnTo>
                  <a:pt x="88256" y="717097"/>
                </a:lnTo>
                <a:lnTo>
                  <a:pt x="57395" y="731963"/>
                </a:lnTo>
                <a:cubicBezTo>
                  <a:pt x="69468" y="740370"/>
                  <a:pt x="88340" y="747055"/>
                  <a:pt x="102529" y="746688"/>
                </a:cubicBezTo>
                <a:lnTo>
                  <a:pt x="112289" y="766914"/>
                </a:lnTo>
                <a:cubicBezTo>
                  <a:pt x="95364" y="768325"/>
                  <a:pt x="73051" y="760342"/>
                  <a:pt x="59285" y="751907"/>
                </a:cubicBezTo>
                <a:lnTo>
                  <a:pt x="34179" y="809368"/>
                </a:lnTo>
                <a:lnTo>
                  <a:pt x="22726" y="785617"/>
                </a:lnTo>
                <a:lnTo>
                  <a:pt x="43601" y="738649"/>
                </a:lnTo>
                <a:lnTo>
                  <a:pt x="8283" y="755687"/>
                </a:lnTo>
                <a:lnTo>
                  <a:pt x="0" y="738563"/>
                </a:lnTo>
                <a:lnTo>
                  <a:pt x="0" y="736164"/>
                </a:lnTo>
                <a:close/>
                <a:moveTo>
                  <a:pt x="258750" y="664995"/>
                </a:moveTo>
                <a:cubicBezTo>
                  <a:pt x="292629" y="664995"/>
                  <a:pt x="310372" y="678113"/>
                  <a:pt x="326000" y="686801"/>
                </a:cubicBezTo>
                <a:cubicBezTo>
                  <a:pt x="339850" y="694502"/>
                  <a:pt x="351839" y="701977"/>
                  <a:pt x="377142" y="701977"/>
                </a:cubicBezTo>
                <a:cubicBezTo>
                  <a:pt x="402474" y="701977"/>
                  <a:pt x="414435" y="694502"/>
                  <a:pt x="428313" y="686801"/>
                </a:cubicBezTo>
                <a:cubicBezTo>
                  <a:pt x="443856" y="678169"/>
                  <a:pt x="461572" y="668381"/>
                  <a:pt x="495084" y="668268"/>
                </a:cubicBezTo>
                <a:cubicBezTo>
                  <a:pt x="528568" y="668409"/>
                  <a:pt x="546311" y="678169"/>
                  <a:pt x="561854" y="686801"/>
                </a:cubicBezTo>
                <a:cubicBezTo>
                  <a:pt x="575732" y="694502"/>
                  <a:pt x="587721" y="701977"/>
                  <a:pt x="613025" y="701977"/>
                </a:cubicBezTo>
                <a:cubicBezTo>
                  <a:pt x="638328" y="701977"/>
                  <a:pt x="650289" y="694502"/>
                  <a:pt x="664167" y="686801"/>
                </a:cubicBezTo>
                <a:cubicBezTo>
                  <a:pt x="679823" y="678113"/>
                  <a:pt x="697538" y="664995"/>
                  <a:pt x="731417" y="664995"/>
                </a:cubicBezTo>
                <a:cubicBezTo>
                  <a:pt x="752828" y="664995"/>
                  <a:pt x="778413" y="671766"/>
                  <a:pt x="778413" y="671737"/>
                </a:cubicBezTo>
                <a:lnTo>
                  <a:pt x="760049" y="703698"/>
                </a:lnTo>
                <a:cubicBezTo>
                  <a:pt x="760049" y="703698"/>
                  <a:pt x="744675" y="700934"/>
                  <a:pt x="731445" y="700934"/>
                </a:cubicBezTo>
                <a:cubicBezTo>
                  <a:pt x="706114" y="700934"/>
                  <a:pt x="692489" y="708381"/>
                  <a:pt x="678610" y="716082"/>
                </a:cubicBezTo>
                <a:cubicBezTo>
                  <a:pt x="662983" y="724798"/>
                  <a:pt x="649950" y="736759"/>
                  <a:pt x="616043" y="736759"/>
                </a:cubicBezTo>
                <a:cubicBezTo>
                  <a:pt x="582164" y="736759"/>
                  <a:pt x="563688" y="725786"/>
                  <a:pt x="548060" y="717097"/>
                </a:cubicBezTo>
                <a:cubicBezTo>
                  <a:pt x="534265" y="709424"/>
                  <a:pt x="520048" y="702824"/>
                  <a:pt x="495084" y="702739"/>
                </a:cubicBezTo>
                <a:cubicBezTo>
                  <a:pt x="470090" y="702824"/>
                  <a:pt x="455901" y="709453"/>
                  <a:pt x="442107" y="717097"/>
                </a:cubicBezTo>
                <a:cubicBezTo>
                  <a:pt x="426508" y="725786"/>
                  <a:pt x="408031" y="736759"/>
                  <a:pt x="374124" y="736759"/>
                </a:cubicBezTo>
                <a:cubicBezTo>
                  <a:pt x="340217" y="736759"/>
                  <a:pt x="327184" y="724770"/>
                  <a:pt x="311557" y="716082"/>
                </a:cubicBezTo>
                <a:cubicBezTo>
                  <a:pt x="297678" y="708381"/>
                  <a:pt x="284025" y="700934"/>
                  <a:pt x="258721" y="700934"/>
                </a:cubicBezTo>
                <a:cubicBezTo>
                  <a:pt x="245492" y="700934"/>
                  <a:pt x="230118" y="703698"/>
                  <a:pt x="230118" y="703698"/>
                </a:cubicBezTo>
                <a:lnTo>
                  <a:pt x="211754" y="671737"/>
                </a:lnTo>
                <a:cubicBezTo>
                  <a:pt x="211754" y="671737"/>
                  <a:pt x="237339" y="664995"/>
                  <a:pt x="258750" y="664995"/>
                </a:cubicBezTo>
                <a:close/>
                <a:moveTo>
                  <a:pt x="949867" y="589283"/>
                </a:moveTo>
                <a:lnTo>
                  <a:pt x="959317" y="606265"/>
                </a:lnTo>
                <a:cubicBezTo>
                  <a:pt x="952406" y="610468"/>
                  <a:pt x="948089" y="616589"/>
                  <a:pt x="946482" y="624685"/>
                </a:cubicBezTo>
                <a:cubicBezTo>
                  <a:pt x="944817" y="633148"/>
                  <a:pt x="946848" y="638479"/>
                  <a:pt x="951841" y="639467"/>
                </a:cubicBezTo>
                <a:cubicBezTo>
                  <a:pt x="958047" y="640679"/>
                  <a:pt x="962673" y="634332"/>
                  <a:pt x="966228" y="624826"/>
                </a:cubicBezTo>
                <a:cubicBezTo>
                  <a:pt x="972829" y="607760"/>
                  <a:pt x="981630" y="593627"/>
                  <a:pt x="1001404" y="597548"/>
                </a:cubicBezTo>
                <a:cubicBezTo>
                  <a:pt x="1021207" y="601469"/>
                  <a:pt x="1027244" y="619325"/>
                  <a:pt x="1023435" y="638508"/>
                </a:cubicBezTo>
                <a:cubicBezTo>
                  <a:pt x="1020248" y="654925"/>
                  <a:pt x="1011870" y="665814"/>
                  <a:pt x="998753" y="673317"/>
                </a:cubicBezTo>
                <a:lnTo>
                  <a:pt x="988879" y="655856"/>
                </a:lnTo>
                <a:cubicBezTo>
                  <a:pt x="998612" y="650412"/>
                  <a:pt x="1004197" y="643867"/>
                  <a:pt x="1006059" y="634417"/>
                </a:cubicBezTo>
                <a:cubicBezTo>
                  <a:pt x="1007723" y="625955"/>
                  <a:pt x="1005438" y="619297"/>
                  <a:pt x="999091" y="618028"/>
                </a:cubicBezTo>
                <a:cubicBezTo>
                  <a:pt x="991870" y="616617"/>
                  <a:pt x="987074" y="624939"/>
                  <a:pt x="983548" y="633543"/>
                </a:cubicBezTo>
                <a:cubicBezTo>
                  <a:pt x="977596" y="649311"/>
                  <a:pt x="967920" y="663472"/>
                  <a:pt x="949387" y="659805"/>
                </a:cubicBezTo>
                <a:cubicBezTo>
                  <a:pt x="932828" y="656533"/>
                  <a:pt x="925212" y="641441"/>
                  <a:pt x="929302" y="620651"/>
                </a:cubicBezTo>
                <a:cubicBezTo>
                  <a:pt x="932095" y="606603"/>
                  <a:pt x="937737" y="596984"/>
                  <a:pt x="949867" y="589283"/>
                </a:cubicBezTo>
                <a:close/>
                <a:moveTo>
                  <a:pt x="424195" y="455094"/>
                </a:moveTo>
                <a:lnTo>
                  <a:pt x="565972" y="455094"/>
                </a:lnTo>
                <a:lnTo>
                  <a:pt x="565916" y="476504"/>
                </a:lnTo>
                <a:cubicBezTo>
                  <a:pt x="565916" y="476504"/>
                  <a:pt x="557087" y="480425"/>
                  <a:pt x="557087" y="490242"/>
                </a:cubicBezTo>
                <a:cubicBezTo>
                  <a:pt x="557087" y="509903"/>
                  <a:pt x="572376" y="587703"/>
                  <a:pt x="569442" y="643867"/>
                </a:cubicBezTo>
                <a:lnTo>
                  <a:pt x="520077" y="643867"/>
                </a:lnTo>
                <a:lnTo>
                  <a:pt x="516353" y="590552"/>
                </a:lnTo>
                <a:cubicBezTo>
                  <a:pt x="514717" y="577069"/>
                  <a:pt x="506085" y="569226"/>
                  <a:pt x="495055" y="569226"/>
                </a:cubicBezTo>
                <a:cubicBezTo>
                  <a:pt x="484054" y="569226"/>
                  <a:pt x="475394" y="577097"/>
                  <a:pt x="473758" y="590552"/>
                </a:cubicBezTo>
                <a:lnTo>
                  <a:pt x="470034" y="643867"/>
                </a:lnTo>
                <a:lnTo>
                  <a:pt x="420669" y="643867"/>
                </a:lnTo>
                <a:cubicBezTo>
                  <a:pt x="417735" y="587703"/>
                  <a:pt x="433024" y="509875"/>
                  <a:pt x="433024" y="490242"/>
                </a:cubicBezTo>
                <a:cubicBezTo>
                  <a:pt x="433024" y="480425"/>
                  <a:pt x="424195" y="476504"/>
                  <a:pt x="424195" y="476504"/>
                </a:cubicBezTo>
                <a:close/>
                <a:moveTo>
                  <a:pt x="624534" y="425136"/>
                </a:moveTo>
                <a:lnTo>
                  <a:pt x="639992" y="425136"/>
                </a:lnTo>
                <a:lnTo>
                  <a:pt x="641995" y="441186"/>
                </a:lnTo>
                <a:lnTo>
                  <a:pt x="656946" y="441186"/>
                </a:lnTo>
                <a:lnTo>
                  <a:pt x="659146" y="425136"/>
                </a:lnTo>
                <a:lnTo>
                  <a:pt x="667694" y="425136"/>
                </a:lnTo>
                <a:lnTo>
                  <a:pt x="676213" y="425136"/>
                </a:lnTo>
                <a:lnTo>
                  <a:pt x="678413" y="441186"/>
                </a:lnTo>
                <a:lnTo>
                  <a:pt x="693363" y="441186"/>
                </a:lnTo>
                <a:lnTo>
                  <a:pt x="695366" y="425136"/>
                </a:lnTo>
                <a:lnTo>
                  <a:pt x="710825" y="425136"/>
                </a:lnTo>
                <a:lnTo>
                  <a:pt x="708709" y="447787"/>
                </a:lnTo>
                <a:lnTo>
                  <a:pt x="698131" y="456363"/>
                </a:lnTo>
                <a:lnTo>
                  <a:pt x="698723" y="467364"/>
                </a:lnTo>
                <a:lnTo>
                  <a:pt x="698808" y="467364"/>
                </a:lnTo>
                <a:cubicBezTo>
                  <a:pt x="698808" y="478817"/>
                  <a:pt x="709781" y="481074"/>
                  <a:pt x="709781" y="481074"/>
                </a:cubicBezTo>
                <a:lnTo>
                  <a:pt x="709781" y="493683"/>
                </a:lnTo>
                <a:lnTo>
                  <a:pt x="701234" y="493683"/>
                </a:lnTo>
                <a:cubicBezTo>
                  <a:pt x="701601" y="536222"/>
                  <a:pt x="722729" y="597689"/>
                  <a:pt x="722786" y="643895"/>
                </a:cubicBezTo>
                <a:lnTo>
                  <a:pt x="667694" y="643895"/>
                </a:lnTo>
                <a:lnTo>
                  <a:pt x="612602" y="643895"/>
                </a:lnTo>
                <a:cubicBezTo>
                  <a:pt x="612602" y="597717"/>
                  <a:pt x="633730" y="536222"/>
                  <a:pt x="634097" y="493683"/>
                </a:cubicBezTo>
                <a:lnTo>
                  <a:pt x="625549" y="493683"/>
                </a:lnTo>
                <a:lnTo>
                  <a:pt x="625549" y="481074"/>
                </a:lnTo>
                <a:cubicBezTo>
                  <a:pt x="625549" y="481074"/>
                  <a:pt x="636551" y="478817"/>
                  <a:pt x="636551" y="467364"/>
                </a:cubicBezTo>
                <a:lnTo>
                  <a:pt x="636607" y="467364"/>
                </a:lnTo>
                <a:lnTo>
                  <a:pt x="637228" y="456363"/>
                </a:lnTo>
                <a:lnTo>
                  <a:pt x="626650" y="447787"/>
                </a:lnTo>
                <a:close/>
                <a:moveTo>
                  <a:pt x="279370" y="425136"/>
                </a:moveTo>
                <a:lnTo>
                  <a:pt x="294829" y="425136"/>
                </a:lnTo>
                <a:lnTo>
                  <a:pt x="296832" y="441186"/>
                </a:lnTo>
                <a:lnTo>
                  <a:pt x="311782" y="441186"/>
                </a:lnTo>
                <a:lnTo>
                  <a:pt x="313983" y="425136"/>
                </a:lnTo>
                <a:lnTo>
                  <a:pt x="322502" y="425136"/>
                </a:lnTo>
                <a:lnTo>
                  <a:pt x="331049" y="425136"/>
                </a:lnTo>
                <a:lnTo>
                  <a:pt x="333249" y="441186"/>
                </a:lnTo>
                <a:lnTo>
                  <a:pt x="348200" y="441186"/>
                </a:lnTo>
                <a:lnTo>
                  <a:pt x="350203" y="425136"/>
                </a:lnTo>
                <a:lnTo>
                  <a:pt x="365661" y="425136"/>
                </a:lnTo>
                <a:lnTo>
                  <a:pt x="363546" y="447787"/>
                </a:lnTo>
                <a:lnTo>
                  <a:pt x="352967" y="456363"/>
                </a:lnTo>
                <a:lnTo>
                  <a:pt x="353588" y="467364"/>
                </a:lnTo>
                <a:lnTo>
                  <a:pt x="353644" y="467364"/>
                </a:lnTo>
                <a:cubicBezTo>
                  <a:pt x="353644" y="478817"/>
                  <a:pt x="364646" y="481074"/>
                  <a:pt x="364646" y="481074"/>
                </a:cubicBezTo>
                <a:lnTo>
                  <a:pt x="364646" y="493683"/>
                </a:lnTo>
                <a:lnTo>
                  <a:pt x="356098" y="493683"/>
                </a:lnTo>
                <a:cubicBezTo>
                  <a:pt x="356465" y="536222"/>
                  <a:pt x="377594" y="597689"/>
                  <a:pt x="377566" y="643895"/>
                </a:cubicBezTo>
                <a:lnTo>
                  <a:pt x="322474" y="643895"/>
                </a:lnTo>
                <a:lnTo>
                  <a:pt x="267410" y="643895"/>
                </a:lnTo>
                <a:cubicBezTo>
                  <a:pt x="267410" y="597717"/>
                  <a:pt x="288538" y="536222"/>
                  <a:pt x="288905" y="493683"/>
                </a:cubicBezTo>
                <a:lnTo>
                  <a:pt x="280358" y="493683"/>
                </a:lnTo>
                <a:lnTo>
                  <a:pt x="280358" y="481074"/>
                </a:lnTo>
                <a:cubicBezTo>
                  <a:pt x="280358" y="481074"/>
                  <a:pt x="291359" y="478817"/>
                  <a:pt x="291359" y="467364"/>
                </a:cubicBezTo>
                <a:lnTo>
                  <a:pt x="291416" y="467364"/>
                </a:lnTo>
                <a:lnTo>
                  <a:pt x="292036" y="456363"/>
                </a:lnTo>
                <a:lnTo>
                  <a:pt x="281458" y="447787"/>
                </a:lnTo>
                <a:close/>
                <a:moveTo>
                  <a:pt x="1008795" y="375686"/>
                </a:moveTo>
                <a:lnTo>
                  <a:pt x="1014380" y="401468"/>
                </a:lnTo>
                <a:lnTo>
                  <a:pt x="983125" y="442258"/>
                </a:lnTo>
                <a:lnTo>
                  <a:pt x="1021433" y="433937"/>
                </a:lnTo>
                <a:lnTo>
                  <a:pt x="1025918" y="454642"/>
                </a:lnTo>
                <a:lnTo>
                  <a:pt x="939147" y="473486"/>
                </a:lnTo>
                <a:lnTo>
                  <a:pt x="934662" y="452780"/>
                </a:lnTo>
                <a:lnTo>
                  <a:pt x="968146" y="445503"/>
                </a:lnTo>
                <a:cubicBezTo>
                  <a:pt x="958358" y="434501"/>
                  <a:pt x="941602" y="423641"/>
                  <a:pt x="927695" y="420679"/>
                </a:cubicBezTo>
                <a:lnTo>
                  <a:pt x="922927" y="398732"/>
                </a:lnTo>
                <a:cubicBezTo>
                  <a:pt x="939712" y="401327"/>
                  <a:pt x="959542" y="414275"/>
                  <a:pt x="970967" y="425700"/>
                </a:cubicBezTo>
                <a:close/>
                <a:moveTo>
                  <a:pt x="667637" y="368492"/>
                </a:moveTo>
                <a:cubicBezTo>
                  <a:pt x="686396" y="368492"/>
                  <a:pt x="701996" y="381750"/>
                  <a:pt x="701996" y="402964"/>
                </a:cubicBezTo>
                <a:lnTo>
                  <a:pt x="701996" y="410354"/>
                </a:lnTo>
                <a:lnTo>
                  <a:pt x="633279" y="410354"/>
                </a:lnTo>
                <a:lnTo>
                  <a:pt x="633279" y="402964"/>
                </a:lnTo>
                <a:cubicBezTo>
                  <a:pt x="633279" y="381750"/>
                  <a:pt x="648878" y="368492"/>
                  <a:pt x="667637" y="368492"/>
                </a:cubicBezTo>
                <a:close/>
                <a:moveTo>
                  <a:pt x="322530" y="368492"/>
                </a:moveTo>
                <a:cubicBezTo>
                  <a:pt x="341289" y="368492"/>
                  <a:pt x="356888" y="381750"/>
                  <a:pt x="356888" y="402964"/>
                </a:cubicBezTo>
                <a:lnTo>
                  <a:pt x="356888" y="410354"/>
                </a:lnTo>
                <a:lnTo>
                  <a:pt x="288172" y="410354"/>
                </a:lnTo>
                <a:lnTo>
                  <a:pt x="288172" y="402964"/>
                </a:lnTo>
                <a:cubicBezTo>
                  <a:pt x="288172" y="381750"/>
                  <a:pt x="303771" y="368492"/>
                  <a:pt x="322530" y="368492"/>
                </a:cubicBezTo>
                <a:close/>
                <a:moveTo>
                  <a:pt x="430767" y="356673"/>
                </a:moveTo>
                <a:lnTo>
                  <a:pt x="454011" y="356673"/>
                </a:lnTo>
                <a:lnTo>
                  <a:pt x="456381" y="374501"/>
                </a:lnTo>
                <a:lnTo>
                  <a:pt x="476889" y="374501"/>
                </a:lnTo>
                <a:lnTo>
                  <a:pt x="479258" y="356673"/>
                </a:lnTo>
                <a:lnTo>
                  <a:pt x="510937" y="356673"/>
                </a:lnTo>
                <a:lnTo>
                  <a:pt x="513306" y="374501"/>
                </a:lnTo>
                <a:lnTo>
                  <a:pt x="533814" y="374501"/>
                </a:lnTo>
                <a:lnTo>
                  <a:pt x="536212" y="356673"/>
                </a:lnTo>
                <a:lnTo>
                  <a:pt x="559428" y="356673"/>
                </a:lnTo>
                <a:lnTo>
                  <a:pt x="557905" y="385079"/>
                </a:lnTo>
                <a:cubicBezTo>
                  <a:pt x="557905" y="385079"/>
                  <a:pt x="545662" y="389988"/>
                  <a:pt x="545662" y="402738"/>
                </a:cubicBezTo>
                <a:cubicBezTo>
                  <a:pt x="545662" y="411567"/>
                  <a:pt x="549132" y="438168"/>
                  <a:pt x="549132" y="438168"/>
                </a:cubicBezTo>
                <a:lnTo>
                  <a:pt x="441063" y="438168"/>
                </a:lnTo>
                <a:cubicBezTo>
                  <a:pt x="441063" y="438168"/>
                  <a:pt x="444533" y="411567"/>
                  <a:pt x="444533" y="402738"/>
                </a:cubicBezTo>
                <a:cubicBezTo>
                  <a:pt x="444533" y="389988"/>
                  <a:pt x="432291" y="385079"/>
                  <a:pt x="432291" y="385079"/>
                </a:cubicBezTo>
                <a:close/>
                <a:moveTo>
                  <a:pt x="938664" y="280167"/>
                </a:moveTo>
                <a:cubicBezTo>
                  <a:pt x="931707" y="277963"/>
                  <a:pt x="923858" y="278436"/>
                  <a:pt x="916665" y="282201"/>
                </a:cubicBezTo>
                <a:cubicBezTo>
                  <a:pt x="902278" y="289705"/>
                  <a:pt x="897201" y="306884"/>
                  <a:pt x="904479" y="320791"/>
                </a:cubicBezTo>
                <a:cubicBezTo>
                  <a:pt x="911672" y="334529"/>
                  <a:pt x="928682" y="340171"/>
                  <a:pt x="943068" y="332639"/>
                </a:cubicBezTo>
                <a:cubicBezTo>
                  <a:pt x="957455" y="325107"/>
                  <a:pt x="962532" y="307928"/>
                  <a:pt x="955311" y="294190"/>
                </a:cubicBezTo>
                <a:cubicBezTo>
                  <a:pt x="951686" y="287251"/>
                  <a:pt x="945621" y="282371"/>
                  <a:pt x="938664" y="280167"/>
                </a:cubicBezTo>
                <a:close/>
                <a:moveTo>
                  <a:pt x="926006" y="258348"/>
                </a:moveTo>
                <a:cubicBezTo>
                  <a:pt x="944974" y="256926"/>
                  <a:pt x="963089" y="267314"/>
                  <a:pt x="972462" y="285192"/>
                </a:cubicBezTo>
                <a:cubicBezTo>
                  <a:pt x="984958" y="309028"/>
                  <a:pt x="977596" y="338055"/>
                  <a:pt x="952716" y="351116"/>
                </a:cubicBezTo>
                <a:cubicBezTo>
                  <a:pt x="927836" y="364148"/>
                  <a:pt x="899796" y="353626"/>
                  <a:pt x="887300" y="329790"/>
                </a:cubicBezTo>
                <a:cubicBezTo>
                  <a:pt x="874831" y="305953"/>
                  <a:pt x="882165" y="276870"/>
                  <a:pt x="907046" y="263866"/>
                </a:cubicBezTo>
                <a:cubicBezTo>
                  <a:pt x="913266" y="260608"/>
                  <a:pt x="919683" y="258822"/>
                  <a:pt x="926006" y="258348"/>
                </a:cubicBezTo>
                <a:close/>
                <a:moveTo>
                  <a:pt x="620980" y="249367"/>
                </a:moveTo>
                <a:cubicBezTo>
                  <a:pt x="638130" y="250326"/>
                  <a:pt x="652179" y="264486"/>
                  <a:pt x="652940" y="281637"/>
                </a:cubicBezTo>
                <a:cubicBezTo>
                  <a:pt x="653843" y="301130"/>
                  <a:pt x="638328" y="317209"/>
                  <a:pt x="619033" y="317209"/>
                </a:cubicBezTo>
                <a:cubicBezTo>
                  <a:pt x="610373" y="317209"/>
                  <a:pt x="602475" y="313965"/>
                  <a:pt x="596466" y="308605"/>
                </a:cubicBezTo>
                <a:cubicBezTo>
                  <a:pt x="596043" y="308210"/>
                  <a:pt x="596410" y="307477"/>
                  <a:pt x="596974" y="307646"/>
                </a:cubicBezTo>
                <a:cubicBezTo>
                  <a:pt x="599202" y="308295"/>
                  <a:pt x="601544" y="308633"/>
                  <a:pt x="603970" y="308633"/>
                </a:cubicBezTo>
                <a:cubicBezTo>
                  <a:pt x="619400" y="308633"/>
                  <a:pt x="631614" y="294867"/>
                  <a:pt x="629019" y="278957"/>
                </a:cubicBezTo>
                <a:cubicBezTo>
                  <a:pt x="627411" y="269084"/>
                  <a:pt x="619795" y="260932"/>
                  <a:pt x="610063" y="258591"/>
                </a:cubicBezTo>
                <a:cubicBezTo>
                  <a:pt x="605465" y="257491"/>
                  <a:pt x="601036" y="257688"/>
                  <a:pt x="597002" y="258845"/>
                </a:cubicBezTo>
                <a:cubicBezTo>
                  <a:pt x="596410" y="259042"/>
                  <a:pt x="596015" y="258309"/>
                  <a:pt x="596466" y="257914"/>
                </a:cubicBezTo>
                <a:cubicBezTo>
                  <a:pt x="602926" y="252187"/>
                  <a:pt x="611558" y="248859"/>
                  <a:pt x="620980" y="249367"/>
                </a:cubicBezTo>
                <a:close/>
                <a:moveTo>
                  <a:pt x="495084" y="243273"/>
                </a:moveTo>
                <a:cubicBezTo>
                  <a:pt x="495084" y="243273"/>
                  <a:pt x="547326" y="322963"/>
                  <a:pt x="547326" y="335065"/>
                </a:cubicBezTo>
                <a:lnTo>
                  <a:pt x="547326" y="340086"/>
                </a:lnTo>
                <a:lnTo>
                  <a:pt x="442812" y="340086"/>
                </a:lnTo>
                <a:lnTo>
                  <a:pt x="442812" y="335065"/>
                </a:lnTo>
                <a:cubicBezTo>
                  <a:pt x="442812" y="322963"/>
                  <a:pt x="495084" y="243273"/>
                  <a:pt x="495084" y="243273"/>
                </a:cubicBezTo>
                <a:close/>
                <a:moveTo>
                  <a:pt x="367015" y="242709"/>
                </a:moveTo>
                <a:lnTo>
                  <a:pt x="375196" y="269084"/>
                </a:lnTo>
                <a:lnTo>
                  <a:pt x="402135" y="262991"/>
                </a:lnTo>
                <a:lnTo>
                  <a:pt x="383376" y="283273"/>
                </a:lnTo>
                <a:lnTo>
                  <a:pt x="402135" y="303556"/>
                </a:lnTo>
                <a:lnTo>
                  <a:pt x="375196" y="297462"/>
                </a:lnTo>
                <a:lnTo>
                  <a:pt x="367015" y="323838"/>
                </a:lnTo>
                <a:lnTo>
                  <a:pt x="358835" y="297462"/>
                </a:lnTo>
                <a:lnTo>
                  <a:pt x="331895" y="303556"/>
                </a:lnTo>
                <a:lnTo>
                  <a:pt x="350654" y="283273"/>
                </a:lnTo>
                <a:lnTo>
                  <a:pt x="331895" y="262991"/>
                </a:lnTo>
                <a:lnTo>
                  <a:pt x="358835" y="269084"/>
                </a:lnTo>
                <a:close/>
                <a:moveTo>
                  <a:pt x="495084" y="198111"/>
                </a:moveTo>
                <a:cubicBezTo>
                  <a:pt x="504675" y="198111"/>
                  <a:pt x="512432" y="205868"/>
                  <a:pt x="512432" y="215459"/>
                </a:cubicBezTo>
                <a:cubicBezTo>
                  <a:pt x="512432" y="225022"/>
                  <a:pt x="504646" y="232808"/>
                  <a:pt x="495084" y="232808"/>
                </a:cubicBezTo>
                <a:cubicBezTo>
                  <a:pt x="485492" y="232808"/>
                  <a:pt x="477735" y="225051"/>
                  <a:pt x="477735" y="215459"/>
                </a:cubicBezTo>
                <a:cubicBezTo>
                  <a:pt x="477735" y="205868"/>
                  <a:pt x="485492" y="198111"/>
                  <a:pt x="495084" y="198111"/>
                </a:cubicBezTo>
                <a:close/>
                <a:moveTo>
                  <a:pt x="825973" y="112243"/>
                </a:moveTo>
                <a:lnTo>
                  <a:pt x="842109" y="125417"/>
                </a:lnTo>
                <a:lnTo>
                  <a:pt x="808202" y="172780"/>
                </a:lnTo>
                <a:lnTo>
                  <a:pt x="864253" y="148548"/>
                </a:lnTo>
                <a:lnTo>
                  <a:pt x="873590" y="157687"/>
                </a:lnTo>
                <a:lnTo>
                  <a:pt x="850430" y="214162"/>
                </a:lnTo>
                <a:lnTo>
                  <a:pt x="897088" y="179239"/>
                </a:lnTo>
                <a:lnTo>
                  <a:pt x="910741" y="195290"/>
                </a:lnTo>
                <a:lnTo>
                  <a:pt x="838329" y="246207"/>
                </a:lnTo>
                <a:lnTo>
                  <a:pt x="823576" y="231708"/>
                </a:lnTo>
                <a:lnTo>
                  <a:pt x="845832" y="176757"/>
                </a:lnTo>
                <a:lnTo>
                  <a:pt x="790881" y="199634"/>
                </a:lnTo>
                <a:lnTo>
                  <a:pt x="775846" y="184881"/>
                </a:lnTo>
                <a:close/>
                <a:moveTo>
                  <a:pt x="295985" y="37095"/>
                </a:moveTo>
                <a:lnTo>
                  <a:pt x="333870" y="117405"/>
                </a:lnTo>
                <a:lnTo>
                  <a:pt x="273193" y="146037"/>
                </a:lnTo>
                <a:lnTo>
                  <a:pt x="265661" y="130099"/>
                </a:lnTo>
                <a:lnTo>
                  <a:pt x="307184" y="110494"/>
                </a:lnTo>
                <a:lnTo>
                  <a:pt x="299822" y="94895"/>
                </a:lnTo>
                <a:lnTo>
                  <a:pt x="265153" y="111256"/>
                </a:lnTo>
                <a:lnTo>
                  <a:pt x="257649" y="95318"/>
                </a:lnTo>
                <a:lnTo>
                  <a:pt x="292290" y="78957"/>
                </a:lnTo>
                <a:lnTo>
                  <a:pt x="284335" y="62088"/>
                </a:lnTo>
                <a:lnTo>
                  <a:pt x="242812" y="81693"/>
                </a:lnTo>
                <a:lnTo>
                  <a:pt x="235280" y="65727"/>
                </a:lnTo>
                <a:close/>
                <a:moveTo>
                  <a:pt x="666311" y="26037"/>
                </a:moveTo>
                <a:lnTo>
                  <a:pt x="685944" y="33061"/>
                </a:lnTo>
                <a:lnTo>
                  <a:pt x="669809" y="89450"/>
                </a:lnTo>
                <a:lnTo>
                  <a:pt x="714464" y="47786"/>
                </a:lnTo>
                <a:lnTo>
                  <a:pt x="726340" y="53287"/>
                </a:lnTo>
                <a:lnTo>
                  <a:pt x="723491" y="114274"/>
                </a:lnTo>
                <a:lnTo>
                  <a:pt x="755790" y="65586"/>
                </a:lnTo>
                <a:lnTo>
                  <a:pt x="774013" y="76192"/>
                </a:lnTo>
                <a:lnTo>
                  <a:pt x="722898" y="148520"/>
                </a:lnTo>
                <a:lnTo>
                  <a:pt x="704139" y="139831"/>
                </a:lnTo>
                <a:lnTo>
                  <a:pt x="706650" y="80593"/>
                </a:lnTo>
                <a:lnTo>
                  <a:pt x="662559" y="120593"/>
                </a:lnTo>
                <a:lnTo>
                  <a:pt x="643434" y="111764"/>
                </a:lnTo>
                <a:close/>
                <a:moveTo>
                  <a:pt x="561487" y="1044"/>
                </a:moveTo>
                <a:cubicBezTo>
                  <a:pt x="587975" y="4344"/>
                  <a:pt x="600218" y="21975"/>
                  <a:pt x="597200" y="46178"/>
                </a:cubicBezTo>
                <a:lnTo>
                  <a:pt x="590316" y="97180"/>
                </a:lnTo>
                <a:lnTo>
                  <a:pt x="569414" y="94331"/>
                </a:lnTo>
                <a:lnTo>
                  <a:pt x="575225" y="47899"/>
                </a:lnTo>
                <a:cubicBezTo>
                  <a:pt x="577143" y="32553"/>
                  <a:pt x="573814" y="22285"/>
                  <a:pt x="559090" y="20423"/>
                </a:cubicBezTo>
                <a:cubicBezTo>
                  <a:pt x="544110" y="18562"/>
                  <a:pt x="538328" y="27927"/>
                  <a:pt x="536438" y="43019"/>
                </a:cubicBezTo>
                <a:lnTo>
                  <a:pt x="530627" y="89450"/>
                </a:lnTo>
                <a:lnTo>
                  <a:pt x="509696" y="87081"/>
                </a:lnTo>
                <a:lnTo>
                  <a:pt x="515535" y="36333"/>
                </a:lnTo>
                <a:cubicBezTo>
                  <a:pt x="518582" y="11904"/>
                  <a:pt x="534942" y="-2285"/>
                  <a:pt x="561487" y="1044"/>
                </a:cubicBezTo>
                <a:close/>
                <a:moveTo>
                  <a:pt x="448793" y="0"/>
                </a:moveTo>
                <a:lnTo>
                  <a:pt x="462192" y="87843"/>
                </a:lnTo>
                <a:lnTo>
                  <a:pt x="443433" y="90945"/>
                </a:lnTo>
                <a:lnTo>
                  <a:pt x="389300" y="45501"/>
                </a:lnTo>
                <a:lnTo>
                  <a:pt x="399371" y="98449"/>
                </a:lnTo>
                <a:lnTo>
                  <a:pt x="378948" y="101891"/>
                </a:lnTo>
                <a:lnTo>
                  <a:pt x="362671" y="14612"/>
                </a:lnTo>
                <a:lnTo>
                  <a:pt x="382982" y="11171"/>
                </a:lnTo>
                <a:lnTo>
                  <a:pt x="383405" y="13286"/>
                </a:lnTo>
                <a:cubicBezTo>
                  <a:pt x="383912" y="16305"/>
                  <a:pt x="386508" y="20085"/>
                  <a:pt x="390400" y="23131"/>
                </a:cubicBezTo>
                <a:lnTo>
                  <a:pt x="437848" y="63216"/>
                </a:lnTo>
                <a:lnTo>
                  <a:pt x="428144" y="3498"/>
                </a:lnTo>
                <a:close/>
              </a:path>
            </a:pathLst>
          </a:custGeom>
          <a:solidFill>
            <a:schemeClr val="accent2"/>
          </a:solidFill>
        </p:spPr>
        <p:txBody>
          <a:bodyPr wrap="square">
            <a:noAutofit/>
          </a:bodyPr>
          <a:lstStyle>
            <a:lvl1pPr marL="0" indent="0">
              <a:buNone/>
              <a:defRPr sz="100">
                <a:noFill/>
              </a:defRPr>
            </a:lvl1pPr>
            <a:lvl2pPr marL="201812" indent="0">
              <a:buNone/>
              <a:defRPr sz="100"/>
            </a:lvl2pPr>
            <a:lvl3pPr marL="447675" indent="0">
              <a:buNone/>
              <a:defRPr sz="100"/>
            </a:lvl3pPr>
            <a:lvl4pPr>
              <a:buNone/>
              <a:defRPr sz="100"/>
            </a:lvl4pPr>
            <a:lvl5pPr>
              <a:buNone/>
              <a:defRPr sz="100"/>
            </a:lvl5pPr>
          </a:lstStyle>
          <a:p>
            <a:pPr lvl="0"/>
            <a:r>
              <a:rPr lang="da-DK" dirty="0"/>
              <a:t>.</a:t>
            </a:r>
          </a:p>
        </p:txBody>
      </p:sp>
    </p:spTree>
    <p:extLst>
      <p:ext uri="{BB962C8B-B14F-4D97-AF65-F5344CB8AC3E}">
        <p14:creationId xmlns:p14="http://schemas.microsoft.com/office/powerpoint/2010/main" val="143580853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Forside hvid tekst baggrundsbille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1E5C199-BB2E-44F0-AD6D-7D9220B576B0}"/>
              </a:ext>
            </a:extLst>
          </p:cNvPr>
          <p:cNvSpPr>
            <a:spLocks noGrp="1"/>
          </p:cNvSpPr>
          <p:nvPr>
            <p:ph type="pic" sz="quarter" idx="17" hasCustomPrompt="1"/>
          </p:nvPr>
        </p:nvSpPr>
        <p:spPr>
          <a:xfrm>
            <a:off x="0" y="0"/>
            <a:ext cx="12192000" cy="6858000"/>
          </a:xfrm>
        </p:spPr>
        <p:txBody>
          <a:bodyPr tIns="36000"/>
          <a:lstStyle>
            <a:lvl1pPr marL="0" indent="0" algn="ctr">
              <a:buNone/>
              <a:defRPr sz="1600"/>
            </a:lvl1pPr>
          </a:lstStyle>
          <a:p>
            <a:r>
              <a:rPr lang="da-DK" dirty="0"/>
              <a:t>Klik her og indsæt mørkt billede, via fanen Indsæt, Billeder</a:t>
            </a:r>
          </a:p>
        </p:txBody>
      </p:sp>
      <p:sp>
        <p:nvSpPr>
          <p:cNvPr id="2" name="Title 1"/>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1"/>
                </a:solidFill>
              </a:defRPr>
            </a:lvl1pPr>
          </a:lstStyle>
          <a:p>
            <a:r>
              <a:rPr lang="da-DK" dirty="0"/>
              <a:t>Indsæt titel</a:t>
            </a:r>
          </a:p>
        </p:txBody>
      </p:sp>
      <p:sp>
        <p:nvSpPr>
          <p:cNvPr id="14" name="Subtitle 2">
            <a:extLst>
              <a:ext uri="{FF2B5EF4-FFF2-40B4-BE49-F238E27FC236}">
                <a16:creationId xmlns:a16="http://schemas.microsoft.com/office/drawing/2014/main" id="{98A3A365-2E66-4DD0-BBA9-7884F7C6FE1A}"/>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7" name="Text Placeholder 7">
            <a:extLst>
              <a:ext uri="{FF2B5EF4-FFF2-40B4-BE49-F238E27FC236}">
                <a16:creationId xmlns:a16="http://schemas.microsoft.com/office/drawing/2014/main" id="{17210D45-E4CC-4EA8-88D2-ED969CF9E4A2}"/>
              </a:ext>
            </a:extLst>
          </p:cNvPr>
          <p:cNvSpPr>
            <a:spLocks noGrp="1"/>
          </p:cNvSpPr>
          <p:nvPr>
            <p:ph type="body" sz="quarter" idx="18"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9" name="Text Placeholder 9">
            <a:extLst>
              <a:ext uri="{FF2B5EF4-FFF2-40B4-BE49-F238E27FC236}">
                <a16:creationId xmlns:a16="http://schemas.microsoft.com/office/drawing/2014/main" id="{750877AE-C14F-454F-BCD1-42B3CE1CDE88}"/>
              </a:ext>
            </a:extLst>
          </p:cNvPr>
          <p:cNvSpPr>
            <a:spLocks noGrp="1"/>
          </p:cNvSpPr>
          <p:nvPr>
            <p:ph type="body" sz="quarter" idx="19"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0" name="Text Placeholder 17">
            <a:extLst>
              <a:ext uri="{FF2B5EF4-FFF2-40B4-BE49-F238E27FC236}">
                <a16:creationId xmlns:a16="http://schemas.microsoft.com/office/drawing/2014/main" id="{879B6635-A90F-4078-BB65-2CE867AF7B27}"/>
              </a:ext>
            </a:extLst>
          </p:cNvPr>
          <p:cNvSpPr>
            <a:spLocks noGrp="1"/>
          </p:cNvSpPr>
          <p:nvPr>
            <p:ph type="body" sz="quarter" idx="20"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21" name="Text Placeholder 20">
            <a:extLst>
              <a:ext uri="{FF2B5EF4-FFF2-40B4-BE49-F238E27FC236}">
                <a16:creationId xmlns:a16="http://schemas.microsoft.com/office/drawing/2014/main" id="{3A245F3C-0AA6-41EC-AEFA-026F6587B003}"/>
              </a:ext>
            </a:extLst>
          </p:cNvPr>
          <p:cNvSpPr>
            <a:spLocks noGrp="1"/>
          </p:cNvSpPr>
          <p:nvPr>
            <p:ph type="body" sz="quarter" idx="22" hasCustomPrompt="1"/>
          </p:nvPr>
        </p:nvSpPr>
        <p:spPr>
          <a:xfrm>
            <a:off x="10443600" y="5068884"/>
            <a:ext cx="1025918" cy="1069117"/>
          </a:xfrm>
          <a:custGeom>
            <a:avLst/>
            <a:gdLst>
              <a:gd name="connsiteX0" fmla="*/ 445718 w 1025918"/>
              <a:gd name="connsiteY0" fmla="*/ 980173 h 1069117"/>
              <a:gd name="connsiteX1" fmla="*/ 464702 w 1025918"/>
              <a:gd name="connsiteY1" fmla="*/ 980540 h 1069117"/>
              <a:gd name="connsiteX2" fmla="*/ 509639 w 1025918"/>
              <a:gd name="connsiteY2" fmla="*/ 1035095 h 1069117"/>
              <a:gd name="connsiteX3" fmla="*/ 509414 w 1025918"/>
              <a:gd name="connsiteY3" fmla="*/ 981188 h 1069117"/>
              <a:gd name="connsiteX4" fmla="*/ 530119 w 1025918"/>
              <a:gd name="connsiteY4" fmla="*/ 981527 h 1069117"/>
              <a:gd name="connsiteX5" fmla="*/ 530147 w 1025918"/>
              <a:gd name="connsiteY5" fmla="*/ 1069117 h 1069117"/>
              <a:gd name="connsiteX6" fmla="*/ 509544 w 1025918"/>
              <a:gd name="connsiteY6" fmla="*/ 1069117 h 1069117"/>
              <a:gd name="connsiteX7" fmla="*/ 509527 w 1025918"/>
              <a:gd name="connsiteY7" fmla="*/ 1067846 h 1069117"/>
              <a:gd name="connsiteX8" fmla="*/ 504449 w 1025918"/>
              <a:gd name="connsiteY8" fmla="*/ 1056901 h 1069117"/>
              <a:gd name="connsiteX9" fmla="*/ 465126 w 1025918"/>
              <a:gd name="connsiteY9" fmla="*/ 1008833 h 1069117"/>
              <a:gd name="connsiteX10" fmla="*/ 463748 w 1025918"/>
              <a:gd name="connsiteY10" fmla="*/ 1069117 h 1069117"/>
              <a:gd name="connsiteX11" fmla="*/ 451642 w 1025918"/>
              <a:gd name="connsiteY11" fmla="*/ 1069117 h 1069117"/>
              <a:gd name="connsiteX12" fmla="*/ 442812 w 1025918"/>
              <a:gd name="connsiteY12" fmla="*/ 1068974 h 1069117"/>
              <a:gd name="connsiteX13" fmla="*/ 660021 w 1025918"/>
              <a:gd name="connsiteY13" fmla="*/ 951513 h 1069117"/>
              <a:gd name="connsiteX14" fmla="*/ 686537 w 1025918"/>
              <a:gd name="connsiteY14" fmla="*/ 1036280 h 1069117"/>
              <a:gd name="connsiteX15" fmla="*/ 665973 w 1025918"/>
              <a:gd name="connsiteY15" fmla="*/ 1042345 h 1069117"/>
              <a:gd name="connsiteX16" fmla="*/ 655112 w 1025918"/>
              <a:gd name="connsiteY16" fmla="*/ 1007028 h 1069117"/>
              <a:gd name="connsiteX17" fmla="*/ 616043 w 1025918"/>
              <a:gd name="connsiteY17" fmla="*/ 1018509 h 1069117"/>
              <a:gd name="connsiteX18" fmla="*/ 626086 w 1025918"/>
              <a:gd name="connsiteY18" fmla="*/ 1054052 h 1069117"/>
              <a:gd name="connsiteX19" fmla="*/ 605408 w 1025918"/>
              <a:gd name="connsiteY19" fmla="*/ 1060145 h 1069117"/>
              <a:gd name="connsiteX20" fmla="*/ 581713 w 1025918"/>
              <a:gd name="connsiteY20" fmla="*/ 974559 h 1069117"/>
              <a:gd name="connsiteX21" fmla="*/ 601939 w 1025918"/>
              <a:gd name="connsiteY21" fmla="*/ 968607 h 1069117"/>
              <a:gd name="connsiteX22" fmla="*/ 611304 w 1025918"/>
              <a:gd name="connsiteY22" fmla="*/ 1001668 h 1069117"/>
              <a:gd name="connsiteX23" fmla="*/ 650006 w 1025918"/>
              <a:gd name="connsiteY23" fmla="*/ 990300 h 1069117"/>
              <a:gd name="connsiteX24" fmla="*/ 639908 w 1025918"/>
              <a:gd name="connsiteY24" fmla="*/ 957437 h 1069117"/>
              <a:gd name="connsiteX25" fmla="*/ 330880 w 1025918"/>
              <a:gd name="connsiteY25" fmla="*/ 950864 h 1069117"/>
              <a:gd name="connsiteX26" fmla="*/ 394886 w 1025918"/>
              <a:gd name="connsiteY26" fmla="*/ 971005 h 1069117"/>
              <a:gd name="connsiteX27" fmla="*/ 389610 w 1025918"/>
              <a:gd name="connsiteY27" fmla="*/ 987818 h 1069117"/>
              <a:gd name="connsiteX28" fmla="*/ 345802 w 1025918"/>
              <a:gd name="connsiteY28" fmla="*/ 974023 h 1069117"/>
              <a:gd name="connsiteX29" fmla="*/ 340640 w 1025918"/>
              <a:gd name="connsiteY29" fmla="*/ 990469 h 1069117"/>
              <a:gd name="connsiteX30" fmla="*/ 377171 w 1025918"/>
              <a:gd name="connsiteY30" fmla="*/ 1001978 h 1069117"/>
              <a:gd name="connsiteX31" fmla="*/ 371895 w 1025918"/>
              <a:gd name="connsiteY31" fmla="*/ 1018791 h 1069117"/>
              <a:gd name="connsiteX32" fmla="*/ 335337 w 1025918"/>
              <a:gd name="connsiteY32" fmla="*/ 1007310 h 1069117"/>
              <a:gd name="connsiteX33" fmla="*/ 329752 w 1025918"/>
              <a:gd name="connsiteY33" fmla="*/ 1025081 h 1069117"/>
              <a:gd name="connsiteX34" fmla="*/ 373560 w 1025918"/>
              <a:gd name="connsiteY34" fmla="*/ 1038875 h 1069117"/>
              <a:gd name="connsiteX35" fmla="*/ 368257 w 1025918"/>
              <a:gd name="connsiteY35" fmla="*/ 1055716 h 1069117"/>
              <a:gd name="connsiteX36" fmla="*/ 304251 w 1025918"/>
              <a:gd name="connsiteY36" fmla="*/ 1035575 h 1069117"/>
              <a:gd name="connsiteX37" fmla="*/ 215252 w 1025918"/>
              <a:gd name="connsiteY37" fmla="*/ 947959 h 1069117"/>
              <a:gd name="connsiteX38" fmla="*/ 203235 w 1025918"/>
              <a:gd name="connsiteY38" fmla="*/ 965561 h 1069117"/>
              <a:gd name="connsiteX39" fmla="*/ 219145 w 1025918"/>
              <a:gd name="connsiteY39" fmla="*/ 976421 h 1069117"/>
              <a:gd name="connsiteX40" fmla="*/ 236719 w 1025918"/>
              <a:gd name="connsiteY40" fmla="*/ 975208 h 1069117"/>
              <a:gd name="connsiteX41" fmla="*/ 231162 w 1025918"/>
              <a:gd name="connsiteY41" fmla="*/ 958819 h 1069117"/>
              <a:gd name="connsiteX42" fmla="*/ 743180 w 1025918"/>
              <a:gd name="connsiteY42" fmla="*/ 930779 h 1069117"/>
              <a:gd name="connsiteX43" fmla="*/ 748455 w 1025918"/>
              <a:gd name="connsiteY43" fmla="*/ 966125 h 1069117"/>
              <a:gd name="connsiteX44" fmla="*/ 772884 w 1025918"/>
              <a:gd name="connsiteY44" fmla="*/ 950892 h 1069117"/>
              <a:gd name="connsiteX45" fmla="*/ 235252 w 1025918"/>
              <a:gd name="connsiteY45" fmla="*/ 918593 h 1069117"/>
              <a:gd name="connsiteX46" fmla="*/ 224025 w 1025918"/>
              <a:gd name="connsiteY46" fmla="*/ 935067 h 1069117"/>
              <a:gd name="connsiteX47" fmla="*/ 235449 w 1025918"/>
              <a:gd name="connsiteY47" fmla="*/ 942853 h 1069117"/>
              <a:gd name="connsiteX48" fmla="*/ 252318 w 1025918"/>
              <a:gd name="connsiteY48" fmla="*/ 941753 h 1069117"/>
              <a:gd name="connsiteX49" fmla="*/ 246676 w 1025918"/>
              <a:gd name="connsiteY49" fmla="*/ 926379 h 1069117"/>
              <a:gd name="connsiteX50" fmla="*/ 741911 w 1025918"/>
              <a:gd name="connsiteY50" fmla="*/ 907225 h 1069117"/>
              <a:gd name="connsiteX51" fmla="*/ 823181 w 1025918"/>
              <a:gd name="connsiteY51" fmla="*/ 959467 h 1069117"/>
              <a:gd name="connsiteX52" fmla="*/ 805240 w 1025918"/>
              <a:gd name="connsiteY52" fmla="*/ 972782 h 1069117"/>
              <a:gd name="connsiteX53" fmla="*/ 788907 w 1025918"/>
              <a:gd name="connsiteY53" fmla="*/ 961725 h 1069117"/>
              <a:gd name="connsiteX54" fmla="*/ 751305 w 1025918"/>
              <a:gd name="connsiteY54" fmla="*/ 985166 h 1069117"/>
              <a:gd name="connsiteX55" fmla="*/ 754238 w 1025918"/>
              <a:gd name="connsiteY55" fmla="*/ 1004884 h 1069117"/>
              <a:gd name="connsiteX56" fmla="*/ 735113 w 1025918"/>
              <a:gd name="connsiteY56" fmla="*/ 1014898 h 1069117"/>
              <a:gd name="connsiteX57" fmla="*/ 723011 w 1025918"/>
              <a:gd name="connsiteY57" fmla="*/ 919129 h 1069117"/>
              <a:gd name="connsiteX58" fmla="*/ 226761 w 1025918"/>
              <a:gd name="connsiteY58" fmla="*/ 893459 h 1069117"/>
              <a:gd name="connsiteX59" fmla="*/ 255788 w 1025918"/>
              <a:gd name="connsiteY59" fmla="*/ 913261 h 1069117"/>
              <a:gd name="connsiteX60" fmla="*/ 271359 w 1025918"/>
              <a:gd name="connsiteY60" fmla="*/ 951202 h 1069117"/>
              <a:gd name="connsiteX61" fmla="*/ 250992 w 1025918"/>
              <a:gd name="connsiteY61" fmla="*/ 959891 h 1069117"/>
              <a:gd name="connsiteX62" fmla="*/ 253672 w 1025918"/>
              <a:gd name="connsiteY62" fmla="*/ 987676 h 1069117"/>
              <a:gd name="connsiteX63" fmla="*/ 210231 w 1025918"/>
              <a:gd name="connsiteY63" fmla="*/ 989679 h 1069117"/>
              <a:gd name="connsiteX64" fmla="*/ 176690 w 1025918"/>
              <a:gd name="connsiteY64" fmla="*/ 966802 h 1069117"/>
              <a:gd name="connsiteX65" fmla="*/ 154377 w 1025918"/>
              <a:gd name="connsiteY65" fmla="*/ 860426 h 1069117"/>
              <a:gd name="connsiteX66" fmla="*/ 98467 w 1025918"/>
              <a:gd name="connsiteY66" fmla="*/ 866181 h 1069117"/>
              <a:gd name="connsiteX67" fmla="*/ 100639 w 1025918"/>
              <a:gd name="connsiteY67" fmla="*/ 871343 h 1069117"/>
              <a:gd name="connsiteX68" fmla="*/ 139398 w 1025918"/>
              <a:gd name="connsiteY68" fmla="*/ 882627 h 1069117"/>
              <a:gd name="connsiteX69" fmla="*/ 154377 w 1025918"/>
              <a:gd name="connsiteY69" fmla="*/ 860426 h 1069117"/>
              <a:gd name="connsiteX70" fmla="*/ 134190 w 1025918"/>
              <a:gd name="connsiteY70" fmla="*/ 830197 h 1069117"/>
              <a:gd name="connsiteX71" fmla="*/ 112233 w 1025918"/>
              <a:gd name="connsiteY71" fmla="*/ 832556 h 1069117"/>
              <a:gd name="connsiteX72" fmla="*/ 97311 w 1025918"/>
              <a:gd name="connsiteY72" fmla="*/ 854390 h 1069117"/>
              <a:gd name="connsiteX73" fmla="*/ 153023 w 1025918"/>
              <a:gd name="connsiteY73" fmla="*/ 848607 h 1069117"/>
              <a:gd name="connsiteX74" fmla="*/ 151048 w 1025918"/>
              <a:gd name="connsiteY74" fmla="*/ 843980 h 1069117"/>
              <a:gd name="connsiteX75" fmla="*/ 134190 w 1025918"/>
              <a:gd name="connsiteY75" fmla="*/ 830197 h 1069117"/>
              <a:gd name="connsiteX76" fmla="*/ 495084 w 1025918"/>
              <a:gd name="connsiteY76" fmla="*/ 812076 h 1069117"/>
              <a:gd name="connsiteX77" fmla="*/ 584844 w 1025918"/>
              <a:gd name="connsiteY77" fmla="*/ 836562 h 1069117"/>
              <a:gd name="connsiteX78" fmla="*/ 495084 w 1025918"/>
              <a:gd name="connsiteY78" fmla="*/ 849425 h 1069117"/>
              <a:gd name="connsiteX79" fmla="*/ 405323 w 1025918"/>
              <a:gd name="connsiteY79" fmla="*/ 836562 h 1069117"/>
              <a:gd name="connsiteX80" fmla="*/ 495084 w 1025918"/>
              <a:gd name="connsiteY80" fmla="*/ 812076 h 1069117"/>
              <a:gd name="connsiteX81" fmla="*/ 121238 w 1025918"/>
              <a:gd name="connsiteY81" fmla="*/ 808619 h 1069117"/>
              <a:gd name="connsiteX82" fmla="*/ 168086 w 1025918"/>
              <a:gd name="connsiteY82" fmla="*/ 834756 h 1069117"/>
              <a:gd name="connsiteX83" fmla="*/ 172769 w 1025918"/>
              <a:gd name="connsiteY83" fmla="*/ 846576 h 1069117"/>
              <a:gd name="connsiteX84" fmla="*/ 185209 w 1025918"/>
              <a:gd name="connsiteY84" fmla="*/ 845278 h 1069117"/>
              <a:gd name="connsiteX85" fmla="*/ 186479 w 1025918"/>
              <a:gd name="connsiteY85" fmla="*/ 857126 h 1069117"/>
              <a:gd name="connsiteX86" fmla="*/ 174377 w 1025918"/>
              <a:gd name="connsiteY86" fmla="*/ 858395 h 1069117"/>
              <a:gd name="connsiteX87" fmla="*/ 149299 w 1025918"/>
              <a:gd name="connsiteY87" fmla="*/ 900962 h 1069117"/>
              <a:gd name="connsiteX88" fmla="*/ 83573 w 1025918"/>
              <a:gd name="connsiteY88" fmla="*/ 880596 h 1069117"/>
              <a:gd name="connsiteX89" fmla="*/ 78777 w 1025918"/>
              <a:gd name="connsiteY89" fmla="*/ 868240 h 1069117"/>
              <a:gd name="connsiteX90" fmla="*/ 66168 w 1025918"/>
              <a:gd name="connsiteY90" fmla="*/ 869538 h 1069117"/>
              <a:gd name="connsiteX91" fmla="*/ 64532 w 1025918"/>
              <a:gd name="connsiteY91" fmla="*/ 857831 h 1069117"/>
              <a:gd name="connsiteX92" fmla="*/ 77282 w 1025918"/>
              <a:gd name="connsiteY92" fmla="*/ 856505 h 1069117"/>
              <a:gd name="connsiteX93" fmla="*/ 102360 w 1025918"/>
              <a:gd name="connsiteY93" fmla="*/ 814418 h 1069117"/>
              <a:gd name="connsiteX94" fmla="*/ 121238 w 1025918"/>
              <a:gd name="connsiteY94" fmla="*/ 808619 h 1069117"/>
              <a:gd name="connsiteX95" fmla="*/ 852320 w 1025918"/>
              <a:gd name="connsiteY95" fmla="*/ 803360 h 1069117"/>
              <a:gd name="connsiteX96" fmla="*/ 893167 w 1025918"/>
              <a:gd name="connsiteY96" fmla="*/ 894615 h 1069117"/>
              <a:gd name="connsiteX97" fmla="*/ 877850 w 1025918"/>
              <a:gd name="connsiteY97" fmla="*/ 910864 h 1069117"/>
              <a:gd name="connsiteX98" fmla="*/ 784422 w 1025918"/>
              <a:gd name="connsiteY98" fmla="*/ 875405 h 1069117"/>
              <a:gd name="connsiteX99" fmla="*/ 801488 w 1025918"/>
              <a:gd name="connsiteY99" fmla="*/ 860116 h 1069117"/>
              <a:gd name="connsiteX100" fmla="*/ 867440 w 1025918"/>
              <a:gd name="connsiteY100" fmla="*/ 885702 h 1069117"/>
              <a:gd name="connsiteX101" fmla="*/ 838301 w 1025918"/>
              <a:gd name="connsiteY101" fmla="*/ 821075 h 1069117"/>
              <a:gd name="connsiteX102" fmla="*/ 495055 w 1025918"/>
              <a:gd name="connsiteY102" fmla="*/ 739185 h 1069117"/>
              <a:gd name="connsiteX103" fmla="*/ 559851 w 1025918"/>
              <a:gd name="connsiteY103" fmla="*/ 758395 h 1069117"/>
              <a:gd name="connsiteX104" fmla="*/ 611502 w 1025918"/>
              <a:gd name="connsiteY104" fmla="*/ 771597 h 1069117"/>
              <a:gd name="connsiteX105" fmla="*/ 663293 w 1025918"/>
              <a:gd name="connsiteY105" fmla="*/ 759128 h 1069117"/>
              <a:gd name="connsiteX106" fmla="*/ 733025 w 1025918"/>
              <a:gd name="connsiteY106" fmla="*/ 740624 h 1069117"/>
              <a:gd name="connsiteX107" fmla="*/ 610599 w 1025918"/>
              <a:gd name="connsiteY107" fmla="*/ 805955 h 1069117"/>
              <a:gd name="connsiteX108" fmla="*/ 546367 w 1025918"/>
              <a:gd name="connsiteY108" fmla="*/ 791117 h 1069117"/>
              <a:gd name="connsiteX109" fmla="*/ 495055 w 1025918"/>
              <a:gd name="connsiteY109" fmla="*/ 774530 h 1069117"/>
              <a:gd name="connsiteX110" fmla="*/ 443743 w 1025918"/>
              <a:gd name="connsiteY110" fmla="*/ 791117 h 1069117"/>
              <a:gd name="connsiteX111" fmla="*/ 379512 w 1025918"/>
              <a:gd name="connsiteY111" fmla="*/ 805955 h 1069117"/>
              <a:gd name="connsiteX112" fmla="*/ 257085 w 1025918"/>
              <a:gd name="connsiteY112" fmla="*/ 740624 h 1069117"/>
              <a:gd name="connsiteX113" fmla="*/ 326818 w 1025918"/>
              <a:gd name="connsiteY113" fmla="*/ 759128 h 1069117"/>
              <a:gd name="connsiteX114" fmla="*/ 378609 w 1025918"/>
              <a:gd name="connsiteY114" fmla="*/ 771597 h 1069117"/>
              <a:gd name="connsiteX115" fmla="*/ 430259 w 1025918"/>
              <a:gd name="connsiteY115" fmla="*/ 758395 h 1069117"/>
              <a:gd name="connsiteX116" fmla="*/ 495055 w 1025918"/>
              <a:gd name="connsiteY116" fmla="*/ 739185 h 1069117"/>
              <a:gd name="connsiteX117" fmla="*/ 911192 w 1025918"/>
              <a:gd name="connsiteY117" fmla="*/ 698028 h 1069117"/>
              <a:gd name="connsiteX118" fmla="*/ 991136 w 1025918"/>
              <a:gd name="connsiteY118" fmla="*/ 736674 h 1069117"/>
              <a:gd name="connsiteX119" fmla="*/ 981884 w 1025918"/>
              <a:gd name="connsiteY119" fmla="*/ 755066 h 1069117"/>
              <a:gd name="connsiteX120" fmla="*/ 979937 w 1025918"/>
              <a:gd name="connsiteY120" fmla="*/ 754136 h 1069117"/>
              <a:gd name="connsiteX121" fmla="*/ 967892 w 1025918"/>
              <a:gd name="connsiteY121" fmla="*/ 753938 h 1069117"/>
              <a:gd name="connsiteX122" fmla="*/ 907497 w 1025918"/>
              <a:gd name="connsiteY122" fmla="*/ 768381 h 1069117"/>
              <a:gd name="connsiteX123" fmla="*/ 961348 w 1025918"/>
              <a:gd name="connsiteY123" fmla="*/ 795969 h 1069117"/>
              <a:gd name="connsiteX124" fmla="*/ 951926 w 1025918"/>
              <a:gd name="connsiteY124" fmla="*/ 814672 h 1069117"/>
              <a:gd name="connsiteX125" fmla="*/ 873167 w 1025918"/>
              <a:gd name="connsiteY125" fmla="*/ 773402 h 1069117"/>
              <a:gd name="connsiteX126" fmla="*/ 881771 w 1025918"/>
              <a:gd name="connsiteY126" fmla="*/ 756449 h 1069117"/>
              <a:gd name="connsiteX127" fmla="*/ 950459 w 1025918"/>
              <a:gd name="connsiteY127" fmla="*/ 739777 h 1069117"/>
              <a:gd name="connsiteX128" fmla="*/ 901855 w 1025918"/>
              <a:gd name="connsiteY128" fmla="*/ 716505 h 1069117"/>
              <a:gd name="connsiteX129" fmla="*/ 79059 w 1025918"/>
              <a:gd name="connsiteY129" fmla="*/ 698028 h 1069117"/>
              <a:gd name="connsiteX130" fmla="*/ 88256 w 1025918"/>
              <a:gd name="connsiteY130" fmla="*/ 717097 h 1069117"/>
              <a:gd name="connsiteX131" fmla="*/ 57395 w 1025918"/>
              <a:gd name="connsiteY131" fmla="*/ 731963 h 1069117"/>
              <a:gd name="connsiteX132" fmla="*/ 102529 w 1025918"/>
              <a:gd name="connsiteY132" fmla="*/ 746688 h 1069117"/>
              <a:gd name="connsiteX133" fmla="*/ 112289 w 1025918"/>
              <a:gd name="connsiteY133" fmla="*/ 766914 h 1069117"/>
              <a:gd name="connsiteX134" fmla="*/ 59285 w 1025918"/>
              <a:gd name="connsiteY134" fmla="*/ 751907 h 1069117"/>
              <a:gd name="connsiteX135" fmla="*/ 34179 w 1025918"/>
              <a:gd name="connsiteY135" fmla="*/ 809368 h 1069117"/>
              <a:gd name="connsiteX136" fmla="*/ 22726 w 1025918"/>
              <a:gd name="connsiteY136" fmla="*/ 785617 h 1069117"/>
              <a:gd name="connsiteX137" fmla="*/ 43601 w 1025918"/>
              <a:gd name="connsiteY137" fmla="*/ 738649 h 1069117"/>
              <a:gd name="connsiteX138" fmla="*/ 8283 w 1025918"/>
              <a:gd name="connsiteY138" fmla="*/ 755687 h 1069117"/>
              <a:gd name="connsiteX139" fmla="*/ 0 w 1025918"/>
              <a:gd name="connsiteY139" fmla="*/ 738563 h 1069117"/>
              <a:gd name="connsiteX140" fmla="*/ 0 w 1025918"/>
              <a:gd name="connsiteY140" fmla="*/ 736164 h 1069117"/>
              <a:gd name="connsiteX141" fmla="*/ 258750 w 1025918"/>
              <a:gd name="connsiteY141" fmla="*/ 664995 h 1069117"/>
              <a:gd name="connsiteX142" fmla="*/ 326000 w 1025918"/>
              <a:gd name="connsiteY142" fmla="*/ 686801 h 1069117"/>
              <a:gd name="connsiteX143" fmla="*/ 377142 w 1025918"/>
              <a:gd name="connsiteY143" fmla="*/ 701977 h 1069117"/>
              <a:gd name="connsiteX144" fmla="*/ 428313 w 1025918"/>
              <a:gd name="connsiteY144" fmla="*/ 686801 h 1069117"/>
              <a:gd name="connsiteX145" fmla="*/ 495084 w 1025918"/>
              <a:gd name="connsiteY145" fmla="*/ 668268 h 1069117"/>
              <a:gd name="connsiteX146" fmla="*/ 561854 w 1025918"/>
              <a:gd name="connsiteY146" fmla="*/ 686801 h 1069117"/>
              <a:gd name="connsiteX147" fmla="*/ 613025 w 1025918"/>
              <a:gd name="connsiteY147" fmla="*/ 701977 h 1069117"/>
              <a:gd name="connsiteX148" fmla="*/ 664167 w 1025918"/>
              <a:gd name="connsiteY148" fmla="*/ 686801 h 1069117"/>
              <a:gd name="connsiteX149" fmla="*/ 731417 w 1025918"/>
              <a:gd name="connsiteY149" fmla="*/ 664995 h 1069117"/>
              <a:gd name="connsiteX150" fmla="*/ 778413 w 1025918"/>
              <a:gd name="connsiteY150" fmla="*/ 671737 h 1069117"/>
              <a:gd name="connsiteX151" fmla="*/ 760049 w 1025918"/>
              <a:gd name="connsiteY151" fmla="*/ 703698 h 1069117"/>
              <a:gd name="connsiteX152" fmla="*/ 731445 w 1025918"/>
              <a:gd name="connsiteY152" fmla="*/ 700934 h 1069117"/>
              <a:gd name="connsiteX153" fmla="*/ 678610 w 1025918"/>
              <a:gd name="connsiteY153" fmla="*/ 716082 h 1069117"/>
              <a:gd name="connsiteX154" fmla="*/ 616043 w 1025918"/>
              <a:gd name="connsiteY154" fmla="*/ 736759 h 1069117"/>
              <a:gd name="connsiteX155" fmla="*/ 548060 w 1025918"/>
              <a:gd name="connsiteY155" fmla="*/ 717097 h 1069117"/>
              <a:gd name="connsiteX156" fmla="*/ 495084 w 1025918"/>
              <a:gd name="connsiteY156" fmla="*/ 702739 h 1069117"/>
              <a:gd name="connsiteX157" fmla="*/ 442107 w 1025918"/>
              <a:gd name="connsiteY157" fmla="*/ 717097 h 1069117"/>
              <a:gd name="connsiteX158" fmla="*/ 374124 w 1025918"/>
              <a:gd name="connsiteY158" fmla="*/ 736759 h 1069117"/>
              <a:gd name="connsiteX159" fmla="*/ 311557 w 1025918"/>
              <a:gd name="connsiteY159" fmla="*/ 716082 h 1069117"/>
              <a:gd name="connsiteX160" fmla="*/ 258721 w 1025918"/>
              <a:gd name="connsiteY160" fmla="*/ 700934 h 1069117"/>
              <a:gd name="connsiteX161" fmla="*/ 230118 w 1025918"/>
              <a:gd name="connsiteY161" fmla="*/ 703698 h 1069117"/>
              <a:gd name="connsiteX162" fmla="*/ 211754 w 1025918"/>
              <a:gd name="connsiteY162" fmla="*/ 671737 h 1069117"/>
              <a:gd name="connsiteX163" fmla="*/ 258750 w 1025918"/>
              <a:gd name="connsiteY163" fmla="*/ 664995 h 1069117"/>
              <a:gd name="connsiteX164" fmla="*/ 949867 w 1025918"/>
              <a:gd name="connsiteY164" fmla="*/ 589283 h 1069117"/>
              <a:gd name="connsiteX165" fmla="*/ 959317 w 1025918"/>
              <a:gd name="connsiteY165" fmla="*/ 606265 h 1069117"/>
              <a:gd name="connsiteX166" fmla="*/ 946482 w 1025918"/>
              <a:gd name="connsiteY166" fmla="*/ 624685 h 1069117"/>
              <a:gd name="connsiteX167" fmla="*/ 951841 w 1025918"/>
              <a:gd name="connsiteY167" fmla="*/ 639467 h 1069117"/>
              <a:gd name="connsiteX168" fmla="*/ 966228 w 1025918"/>
              <a:gd name="connsiteY168" fmla="*/ 624826 h 1069117"/>
              <a:gd name="connsiteX169" fmla="*/ 1001404 w 1025918"/>
              <a:gd name="connsiteY169" fmla="*/ 597548 h 1069117"/>
              <a:gd name="connsiteX170" fmla="*/ 1023435 w 1025918"/>
              <a:gd name="connsiteY170" fmla="*/ 638508 h 1069117"/>
              <a:gd name="connsiteX171" fmla="*/ 998753 w 1025918"/>
              <a:gd name="connsiteY171" fmla="*/ 673317 h 1069117"/>
              <a:gd name="connsiteX172" fmla="*/ 988879 w 1025918"/>
              <a:gd name="connsiteY172" fmla="*/ 655856 h 1069117"/>
              <a:gd name="connsiteX173" fmla="*/ 1006059 w 1025918"/>
              <a:gd name="connsiteY173" fmla="*/ 634417 h 1069117"/>
              <a:gd name="connsiteX174" fmla="*/ 999091 w 1025918"/>
              <a:gd name="connsiteY174" fmla="*/ 618028 h 1069117"/>
              <a:gd name="connsiteX175" fmla="*/ 983548 w 1025918"/>
              <a:gd name="connsiteY175" fmla="*/ 633543 h 1069117"/>
              <a:gd name="connsiteX176" fmla="*/ 949387 w 1025918"/>
              <a:gd name="connsiteY176" fmla="*/ 659805 h 1069117"/>
              <a:gd name="connsiteX177" fmla="*/ 929302 w 1025918"/>
              <a:gd name="connsiteY177" fmla="*/ 620651 h 1069117"/>
              <a:gd name="connsiteX178" fmla="*/ 949867 w 1025918"/>
              <a:gd name="connsiteY178" fmla="*/ 589283 h 1069117"/>
              <a:gd name="connsiteX179" fmla="*/ 424195 w 1025918"/>
              <a:gd name="connsiteY179" fmla="*/ 455094 h 1069117"/>
              <a:gd name="connsiteX180" fmla="*/ 565972 w 1025918"/>
              <a:gd name="connsiteY180" fmla="*/ 455094 h 1069117"/>
              <a:gd name="connsiteX181" fmla="*/ 565916 w 1025918"/>
              <a:gd name="connsiteY181" fmla="*/ 476504 h 1069117"/>
              <a:gd name="connsiteX182" fmla="*/ 557087 w 1025918"/>
              <a:gd name="connsiteY182" fmla="*/ 490242 h 1069117"/>
              <a:gd name="connsiteX183" fmla="*/ 569442 w 1025918"/>
              <a:gd name="connsiteY183" fmla="*/ 643867 h 1069117"/>
              <a:gd name="connsiteX184" fmla="*/ 520077 w 1025918"/>
              <a:gd name="connsiteY184" fmla="*/ 643867 h 1069117"/>
              <a:gd name="connsiteX185" fmla="*/ 516353 w 1025918"/>
              <a:gd name="connsiteY185" fmla="*/ 590552 h 1069117"/>
              <a:gd name="connsiteX186" fmla="*/ 495055 w 1025918"/>
              <a:gd name="connsiteY186" fmla="*/ 569226 h 1069117"/>
              <a:gd name="connsiteX187" fmla="*/ 473758 w 1025918"/>
              <a:gd name="connsiteY187" fmla="*/ 590552 h 1069117"/>
              <a:gd name="connsiteX188" fmla="*/ 470034 w 1025918"/>
              <a:gd name="connsiteY188" fmla="*/ 643867 h 1069117"/>
              <a:gd name="connsiteX189" fmla="*/ 420669 w 1025918"/>
              <a:gd name="connsiteY189" fmla="*/ 643867 h 1069117"/>
              <a:gd name="connsiteX190" fmla="*/ 433024 w 1025918"/>
              <a:gd name="connsiteY190" fmla="*/ 490242 h 1069117"/>
              <a:gd name="connsiteX191" fmla="*/ 424195 w 1025918"/>
              <a:gd name="connsiteY191" fmla="*/ 476504 h 1069117"/>
              <a:gd name="connsiteX192" fmla="*/ 624534 w 1025918"/>
              <a:gd name="connsiteY192" fmla="*/ 425136 h 1069117"/>
              <a:gd name="connsiteX193" fmla="*/ 639992 w 1025918"/>
              <a:gd name="connsiteY193" fmla="*/ 425136 h 1069117"/>
              <a:gd name="connsiteX194" fmla="*/ 641995 w 1025918"/>
              <a:gd name="connsiteY194" fmla="*/ 441186 h 1069117"/>
              <a:gd name="connsiteX195" fmla="*/ 656946 w 1025918"/>
              <a:gd name="connsiteY195" fmla="*/ 441186 h 1069117"/>
              <a:gd name="connsiteX196" fmla="*/ 659146 w 1025918"/>
              <a:gd name="connsiteY196" fmla="*/ 425136 h 1069117"/>
              <a:gd name="connsiteX197" fmla="*/ 667694 w 1025918"/>
              <a:gd name="connsiteY197" fmla="*/ 425136 h 1069117"/>
              <a:gd name="connsiteX198" fmla="*/ 676213 w 1025918"/>
              <a:gd name="connsiteY198" fmla="*/ 425136 h 1069117"/>
              <a:gd name="connsiteX199" fmla="*/ 678413 w 1025918"/>
              <a:gd name="connsiteY199" fmla="*/ 441186 h 1069117"/>
              <a:gd name="connsiteX200" fmla="*/ 693363 w 1025918"/>
              <a:gd name="connsiteY200" fmla="*/ 441186 h 1069117"/>
              <a:gd name="connsiteX201" fmla="*/ 695366 w 1025918"/>
              <a:gd name="connsiteY201" fmla="*/ 425136 h 1069117"/>
              <a:gd name="connsiteX202" fmla="*/ 710825 w 1025918"/>
              <a:gd name="connsiteY202" fmla="*/ 425136 h 1069117"/>
              <a:gd name="connsiteX203" fmla="*/ 708709 w 1025918"/>
              <a:gd name="connsiteY203" fmla="*/ 447787 h 1069117"/>
              <a:gd name="connsiteX204" fmla="*/ 698131 w 1025918"/>
              <a:gd name="connsiteY204" fmla="*/ 456363 h 1069117"/>
              <a:gd name="connsiteX205" fmla="*/ 698723 w 1025918"/>
              <a:gd name="connsiteY205" fmla="*/ 467364 h 1069117"/>
              <a:gd name="connsiteX206" fmla="*/ 698808 w 1025918"/>
              <a:gd name="connsiteY206" fmla="*/ 467364 h 1069117"/>
              <a:gd name="connsiteX207" fmla="*/ 709781 w 1025918"/>
              <a:gd name="connsiteY207" fmla="*/ 481074 h 1069117"/>
              <a:gd name="connsiteX208" fmla="*/ 709781 w 1025918"/>
              <a:gd name="connsiteY208" fmla="*/ 493683 h 1069117"/>
              <a:gd name="connsiteX209" fmla="*/ 701234 w 1025918"/>
              <a:gd name="connsiteY209" fmla="*/ 493683 h 1069117"/>
              <a:gd name="connsiteX210" fmla="*/ 722786 w 1025918"/>
              <a:gd name="connsiteY210" fmla="*/ 643895 h 1069117"/>
              <a:gd name="connsiteX211" fmla="*/ 667694 w 1025918"/>
              <a:gd name="connsiteY211" fmla="*/ 643895 h 1069117"/>
              <a:gd name="connsiteX212" fmla="*/ 612602 w 1025918"/>
              <a:gd name="connsiteY212" fmla="*/ 643895 h 1069117"/>
              <a:gd name="connsiteX213" fmla="*/ 634097 w 1025918"/>
              <a:gd name="connsiteY213" fmla="*/ 493683 h 1069117"/>
              <a:gd name="connsiteX214" fmla="*/ 625549 w 1025918"/>
              <a:gd name="connsiteY214" fmla="*/ 493683 h 1069117"/>
              <a:gd name="connsiteX215" fmla="*/ 625549 w 1025918"/>
              <a:gd name="connsiteY215" fmla="*/ 481074 h 1069117"/>
              <a:gd name="connsiteX216" fmla="*/ 636551 w 1025918"/>
              <a:gd name="connsiteY216" fmla="*/ 467364 h 1069117"/>
              <a:gd name="connsiteX217" fmla="*/ 636607 w 1025918"/>
              <a:gd name="connsiteY217" fmla="*/ 467364 h 1069117"/>
              <a:gd name="connsiteX218" fmla="*/ 637228 w 1025918"/>
              <a:gd name="connsiteY218" fmla="*/ 456363 h 1069117"/>
              <a:gd name="connsiteX219" fmla="*/ 626650 w 1025918"/>
              <a:gd name="connsiteY219" fmla="*/ 447787 h 1069117"/>
              <a:gd name="connsiteX220" fmla="*/ 279370 w 1025918"/>
              <a:gd name="connsiteY220" fmla="*/ 425136 h 1069117"/>
              <a:gd name="connsiteX221" fmla="*/ 294829 w 1025918"/>
              <a:gd name="connsiteY221" fmla="*/ 425136 h 1069117"/>
              <a:gd name="connsiteX222" fmla="*/ 296832 w 1025918"/>
              <a:gd name="connsiteY222" fmla="*/ 441186 h 1069117"/>
              <a:gd name="connsiteX223" fmla="*/ 311782 w 1025918"/>
              <a:gd name="connsiteY223" fmla="*/ 441186 h 1069117"/>
              <a:gd name="connsiteX224" fmla="*/ 313983 w 1025918"/>
              <a:gd name="connsiteY224" fmla="*/ 425136 h 1069117"/>
              <a:gd name="connsiteX225" fmla="*/ 322502 w 1025918"/>
              <a:gd name="connsiteY225" fmla="*/ 425136 h 1069117"/>
              <a:gd name="connsiteX226" fmla="*/ 331049 w 1025918"/>
              <a:gd name="connsiteY226" fmla="*/ 425136 h 1069117"/>
              <a:gd name="connsiteX227" fmla="*/ 333249 w 1025918"/>
              <a:gd name="connsiteY227" fmla="*/ 441186 h 1069117"/>
              <a:gd name="connsiteX228" fmla="*/ 348200 w 1025918"/>
              <a:gd name="connsiteY228" fmla="*/ 441186 h 1069117"/>
              <a:gd name="connsiteX229" fmla="*/ 350203 w 1025918"/>
              <a:gd name="connsiteY229" fmla="*/ 425136 h 1069117"/>
              <a:gd name="connsiteX230" fmla="*/ 365661 w 1025918"/>
              <a:gd name="connsiteY230" fmla="*/ 425136 h 1069117"/>
              <a:gd name="connsiteX231" fmla="*/ 363546 w 1025918"/>
              <a:gd name="connsiteY231" fmla="*/ 447787 h 1069117"/>
              <a:gd name="connsiteX232" fmla="*/ 352967 w 1025918"/>
              <a:gd name="connsiteY232" fmla="*/ 456363 h 1069117"/>
              <a:gd name="connsiteX233" fmla="*/ 353588 w 1025918"/>
              <a:gd name="connsiteY233" fmla="*/ 467364 h 1069117"/>
              <a:gd name="connsiteX234" fmla="*/ 353644 w 1025918"/>
              <a:gd name="connsiteY234" fmla="*/ 467364 h 1069117"/>
              <a:gd name="connsiteX235" fmla="*/ 364646 w 1025918"/>
              <a:gd name="connsiteY235" fmla="*/ 481074 h 1069117"/>
              <a:gd name="connsiteX236" fmla="*/ 364646 w 1025918"/>
              <a:gd name="connsiteY236" fmla="*/ 493683 h 1069117"/>
              <a:gd name="connsiteX237" fmla="*/ 356098 w 1025918"/>
              <a:gd name="connsiteY237" fmla="*/ 493683 h 1069117"/>
              <a:gd name="connsiteX238" fmla="*/ 377566 w 1025918"/>
              <a:gd name="connsiteY238" fmla="*/ 643895 h 1069117"/>
              <a:gd name="connsiteX239" fmla="*/ 322474 w 1025918"/>
              <a:gd name="connsiteY239" fmla="*/ 643895 h 1069117"/>
              <a:gd name="connsiteX240" fmla="*/ 267410 w 1025918"/>
              <a:gd name="connsiteY240" fmla="*/ 643895 h 1069117"/>
              <a:gd name="connsiteX241" fmla="*/ 288905 w 1025918"/>
              <a:gd name="connsiteY241" fmla="*/ 493683 h 1069117"/>
              <a:gd name="connsiteX242" fmla="*/ 280358 w 1025918"/>
              <a:gd name="connsiteY242" fmla="*/ 493683 h 1069117"/>
              <a:gd name="connsiteX243" fmla="*/ 280358 w 1025918"/>
              <a:gd name="connsiteY243" fmla="*/ 481074 h 1069117"/>
              <a:gd name="connsiteX244" fmla="*/ 291359 w 1025918"/>
              <a:gd name="connsiteY244" fmla="*/ 467364 h 1069117"/>
              <a:gd name="connsiteX245" fmla="*/ 291416 w 1025918"/>
              <a:gd name="connsiteY245" fmla="*/ 467364 h 1069117"/>
              <a:gd name="connsiteX246" fmla="*/ 292036 w 1025918"/>
              <a:gd name="connsiteY246" fmla="*/ 456363 h 1069117"/>
              <a:gd name="connsiteX247" fmla="*/ 281458 w 1025918"/>
              <a:gd name="connsiteY247" fmla="*/ 447787 h 1069117"/>
              <a:gd name="connsiteX248" fmla="*/ 1008795 w 1025918"/>
              <a:gd name="connsiteY248" fmla="*/ 375686 h 1069117"/>
              <a:gd name="connsiteX249" fmla="*/ 1014380 w 1025918"/>
              <a:gd name="connsiteY249" fmla="*/ 401468 h 1069117"/>
              <a:gd name="connsiteX250" fmla="*/ 983125 w 1025918"/>
              <a:gd name="connsiteY250" fmla="*/ 442258 h 1069117"/>
              <a:gd name="connsiteX251" fmla="*/ 1021433 w 1025918"/>
              <a:gd name="connsiteY251" fmla="*/ 433937 h 1069117"/>
              <a:gd name="connsiteX252" fmla="*/ 1025918 w 1025918"/>
              <a:gd name="connsiteY252" fmla="*/ 454642 h 1069117"/>
              <a:gd name="connsiteX253" fmla="*/ 939147 w 1025918"/>
              <a:gd name="connsiteY253" fmla="*/ 473486 h 1069117"/>
              <a:gd name="connsiteX254" fmla="*/ 934662 w 1025918"/>
              <a:gd name="connsiteY254" fmla="*/ 452780 h 1069117"/>
              <a:gd name="connsiteX255" fmla="*/ 968146 w 1025918"/>
              <a:gd name="connsiteY255" fmla="*/ 445503 h 1069117"/>
              <a:gd name="connsiteX256" fmla="*/ 927695 w 1025918"/>
              <a:gd name="connsiteY256" fmla="*/ 420679 h 1069117"/>
              <a:gd name="connsiteX257" fmla="*/ 922927 w 1025918"/>
              <a:gd name="connsiteY257" fmla="*/ 398732 h 1069117"/>
              <a:gd name="connsiteX258" fmla="*/ 970967 w 1025918"/>
              <a:gd name="connsiteY258" fmla="*/ 425700 h 1069117"/>
              <a:gd name="connsiteX259" fmla="*/ 667637 w 1025918"/>
              <a:gd name="connsiteY259" fmla="*/ 368492 h 1069117"/>
              <a:gd name="connsiteX260" fmla="*/ 701996 w 1025918"/>
              <a:gd name="connsiteY260" fmla="*/ 402964 h 1069117"/>
              <a:gd name="connsiteX261" fmla="*/ 701996 w 1025918"/>
              <a:gd name="connsiteY261" fmla="*/ 410354 h 1069117"/>
              <a:gd name="connsiteX262" fmla="*/ 633279 w 1025918"/>
              <a:gd name="connsiteY262" fmla="*/ 410354 h 1069117"/>
              <a:gd name="connsiteX263" fmla="*/ 633279 w 1025918"/>
              <a:gd name="connsiteY263" fmla="*/ 402964 h 1069117"/>
              <a:gd name="connsiteX264" fmla="*/ 667637 w 1025918"/>
              <a:gd name="connsiteY264" fmla="*/ 368492 h 1069117"/>
              <a:gd name="connsiteX265" fmla="*/ 322530 w 1025918"/>
              <a:gd name="connsiteY265" fmla="*/ 368492 h 1069117"/>
              <a:gd name="connsiteX266" fmla="*/ 356888 w 1025918"/>
              <a:gd name="connsiteY266" fmla="*/ 402964 h 1069117"/>
              <a:gd name="connsiteX267" fmla="*/ 356888 w 1025918"/>
              <a:gd name="connsiteY267" fmla="*/ 410354 h 1069117"/>
              <a:gd name="connsiteX268" fmla="*/ 288172 w 1025918"/>
              <a:gd name="connsiteY268" fmla="*/ 410354 h 1069117"/>
              <a:gd name="connsiteX269" fmla="*/ 288172 w 1025918"/>
              <a:gd name="connsiteY269" fmla="*/ 402964 h 1069117"/>
              <a:gd name="connsiteX270" fmla="*/ 322530 w 1025918"/>
              <a:gd name="connsiteY270" fmla="*/ 368492 h 1069117"/>
              <a:gd name="connsiteX271" fmla="*/ 430767 w 1025918"/>
              <a:gd name="connsiteY271" fmla="*/ 356673 h 1069117"/>
              <a:gd name="connsiteX272" fmla="*/ 454011 w 1025918"/>
              <a:gd name="connsiteY272" fmla="*/ 356673 h 1069117"/>
              <a:gd name="connsiteX273" fmla="*/ 456381 w 1025918"/>
              <a:gd name="connsiteY273" fmla="*/ 374501 h 1069117"/>
              <a:gd name="connsiteX274" fmla="*/ 476889 w 1025918"/>
              <a:gd name="connsiteY274" fmla="*/ 374501 h 1069117"/>
              <a:gd name="connsiteX275" fmla="*/ 479258 w 1025918"/>
              <a:gd name="connsiteY275" fmla="*/ 356673 h 1069117"/>
              <a:gd name="connsiteX276" fmla="*/ 510937 w 1025918"/>
              <a:gd name="connsiteY276" fmla="*/ 356673 h 1069117"/>
              <a:gd name="connsiteX277" fmla="*/ 513306 w 1025918"/>
              <a:gd name="connsiteY277" fmla="*/ 374501 h 1069117"/>
              <a:gd name="connsiteX278" fmla="*/ 533814 w 1025918"/>
              <a:gd name="connsiteY278" fmla="*/ 374501 h 1069117"/>
              <a:gd name="connsiteX279" fmla="*/ 536212 w 1025918"/>
              <a:gd name="connsiteY279" fmla="*/ 356673 h 1069117"/>
              <a:gd name="connsiteX280" fmla="*/ 559428 w 1025918"/>
              <a:gd name="connsiteY280" fmla="*/ 356673 h 1069117"/>
              <a:gd name="connsiteX281" fmla="*/ 557905 w 1025918"/>
              <a:gd name="connsiteY281" fmla="*/ 385079 h 1069117"/>
              <a:gd name="connsiteX282" fmla="*/ 545662 w 1025918"/>
              <a:gd name="connsiteY282" fmla="*/ 402738 h 1069117"/>
              <a:gd name="connsiteX283" fmla="*/ 549132 w 1025918"/>
              <a:gd name="connsiteY283" fmla="*/ 438168 h 1069117"/>
              <a:gd name="connsiteX284" fmla="*/ 441063 w 1025918"/>
              <a:gd name="connsiteY284" fmla="*/ 438168 h 1069117"/>
              <a:gd name="connsiteX285" fmla="*/ 444533 w 1025918"/>
              <a:gd name="connsiteY285" fmla="*/ 402738 h 1069117"/>
              <a:gd name="connsiteX286" fmla="*/ 432291 w 1025918"/>
              <a:gd name="connsiteY286" fmla="*/ 385079 h 1069117"/>
              <a:gd name="connsiteX287" fmla="*/ 938664 w 1025918"/>
              <a:gd name="connsiteY287" fmla="*/ 280167 h 1069117"/>
              <a:gd name="connsiteX288" fmla="*/ 916665 w 1025918"/>
              <a:gd name="connsiteY288" fmla="*/ 282201 h 1069117"/>
              <a:gd name="connsiteX289" fmla="*/ 904479 w 1025918"/>
              <a:gd name="connsiteY289" fmla="*/ 320791 h 1069117"/>
              <a:gd name="connsiteX290" fmla="*/ 943068 w 1025918"/>
              <a:gd name="connsiteY290" fmla="*/ 332639 h 1069117"/>
              <a:gd name="connsiteX291" fmla="*/ 955311 w 1025918"/>
              <a:gd name="connsiteY291" fmla="*/ 294190 h 1069117"/>
              <a:gd name="connsiteX292" fmla="*/ 938664 w 1025918"/>
              <a:gd name="connsiteY292" fmla="*/ 280167 h 1069117"/>
              <a:gd name="connsiteX293" fmla="*/ 926006 w 1025918"/>
              <a:gd name="connsiteY293" fmla="*/ 258348 h 1069117"/>
              <a:gd name="connsiteX294" fmla="*/ 972462 w 1025918"/>
              <a:gd name="connsiteY294" fmla="*/ 285192 h 1069117"/>
              <a:gd name="connsiteX295" fmla="*/ 952716 w 1025918"/>
              <a:gd name="connsiteY295" fmla="*/ 351116 h 1069117"/>
              <a:gd name="connsiteX296" fmla="*/ 887300 w 1025918"/>
              <a:gd name="connsiteY296" fmla="*/ 329790 h 1069117"/>
              <a:gd name="connsiteX297" fmla="*/ 907046 w 1025918"/>
              <a:gd name="connsiteY297" fmla="*/ 263866 h 1069117"/>
              <a:gd name="connsiteX298" fmla="*/ 926006 w 1025918"/>
              <a:gd name="connsiteY298" fmla="*/ 258348 h 1069117"/>
              <a:gd name="connsiteX299" fmla="*/ 620980 w 1025918"/>
              <a:gd name="connsiteY299" fmla="*/ 249367 h 1069117"/>
              <a:gd name="connsiteX300" fmla="*/ 652940 w 1025918"/>
              <a:gd name="connsiteY300" fmla="*/ 281637 h 1069117"/>
              <a:gd name="connsiteX301" fmla="*/ 619033 w 1025918"/>
              <a:gd name="connsiteY301" fmla="*/ 317209 h 1069117"/>
              <a:gd name="connsiteX302" fmla="*/ 596466 w 1025918"/>
              <a:gd name="connsiteY302" fmla="*/ 308605 h 1069117"/>
              <a:gd name="connsiteX303" fmla="*/ 596974 w 1025918"/>
              <a:gd name="connsiteY303" fmla="*/ 307646 h 1069117"/>
              <a:gd name="connsiteX304" fmla="*/ 603970 w 1025918"/>
              <a:gd name="connsiteY304" fmla="*/ 308633 h 1069117"/>
              <a:gd name="connsiteX305" fmla="*/ 629019 w 1025918"/>
              <a:gd name="connsiteY305" fmla="*/ 278957 h 1069117"/>
              <a:gd name="connsiteX306" fmla="*/ 610063 w 1025918"/>
              <a:gd name="connsiteY306" fmla="*/ 258591 h 1069117"/>
              <a:gd name="connsiteX307" fmla="*/ 597002 w 1025918"/>
              <a:gd name="connsiteY307" fmla="*/ 258845 h 1069117"/>
              <a:gd name="connsiteX308" fmla="*/ 596466 w 1025918"/>
              <a:gd name="connsiteY308" fmla="*/ 257914 h 1069117"/>
              <a:gd name="connsiteX309" fmla="*/ 620980 w 1025918"/>
              <a:gd name="connsiteY309" fmla="*/ 249367 h 1069117"/>
              <a:gd name="connsiteX310" fmla="*/ 495084 w 1025918"/>
              <a:gd name="connsiteY310" fmla="*/ 243273 h 1069117"/>
              <a:gd name="connsiteX311" fmla="*/ 547326 w 1025918"/>
              <a:gd name="connsiteY311" fmla="*/ 335065 h 1069117"/>
              <a:gd name="connsiteX312" fmla="*/ 547326 w 1025918"/>
              <a:gd name="connsiteY312" fmla="*/ 340086 h 1069117"/>
              <a:gd name="connsiteX313" fmla="*/ 442812 w 1025918"/>
              <a:gd name="connsiteY313" fmla="*/ 340086 h 1069117"/>
              <a:gd name="connsiteX314" fmla="*/ 442812 w 1025918"/>
              <a:gd name="connsiteY314" fmla="*/ 335065 h 1069117"/>
              <a:gd name="connsiteX315" fmla="*/ 495084 w 1025918"/>
              <a:gd name="connsiteY315" fmla="*/ 243273 h 1069117"/>
              <a:gd name="connsiteX316" fmla="*/ 367015 w 1025918"/>
              <a:gd name="connsiteY316" fmla="*/ 242709 h 1069117"/>
              <a:gd name="connsiteX317" fmla="*/ 375196 w 1025918"/>
              <a:gd name="connsiteY317" fmla="*/ 269084 h 1069117"/>
              <a:gd name="connsiteX318" fmla="*/ 402135 w 1025918"/>
              <a:gd name="connsiteY318" fmla="*/ 262991 h 1069117"/>
              <a:gd name="connsiteX319" fmla="*/ 383376 w 1025918"/>
              <a:gd name="connsiteY319" fmla="*/ 283273 h 1069117"/>
              <a:gd name="connsiteX320" fmla="*/ 402135 w 1025918"/>
              <a:gd name="connsiteY320" fmla="*/ 303556 h 1069117"/>
              <a:gd name="connsiteX321" fmla="*/ 375196 w 1025918"/>
              <a:gd name="connsiteY321" fmla="*/ 297462 h 1069117"/>
              <a:gd name="connsiteX322" fmla="*/ 367015 w 1025918"/>
              <a:gd name="connsiteY322" fmla="*/ 323838 h 1069117"/>
              <a:gd name="connsiteX323" fmla="*/ 358835 w 1025918"/>
              <a:gd name="connsiteY323" fmla="*/ 297462 h 1069117"/>
              <a:gd name="connsiteX324" fmla="*/ 331895 w 1025918"/>
              <a:gd name="connsiteY324" fmla="*/ 303556 h 1069117"/>
              <a:gd name="connsiteX325" fmla="*/ 350654 w 1025918"/>
              <a:gd name="connsiteY325" fmla="*/ 283273 h 1069117"/>
              <a:gd name="connsiteX326" fmla="*/ 331895 w 1025918"/>
              <a:gd name="connsiteY326" fmla="*/ 262991 h 1069117"/>
              <a:gd name="connsiteX327" fmla="*/ 358835 w 1025918"/>
              <a:gd name="connsiteY327" fmla="*/ 269084 h 1069117"/>
              <a:gd name="connsiteX328" fmla="*/ 495084 w 1025918"/>
              <a:gd name="connsiteY328" fmla="*/ 198111 h 1069117"/>
              <a:gd name="connsiteX329" fmla="*/ 512432 w 1025918"/>
              <a:gd name="connsiteY329" fmla="*/ 215459 h 1069117"/>
              <a:gd name="connsiteX330" fmla="*/ 495084 w 1025918"/>
              <a:gd name="connsiteY330" fmla="*/ 232808 h 1069117"/>
              <a:gd name="connsiteX331" fmla="*/ 477735 w 1025918"/>
              <a:gd name="connsiteY331" fmla="*/ 215459 h 1069117"/>
              <a:gd name="connsiteX332" fmla="*/ 495084 w 1025918"/>
              <a:gd name="connsiteY332" fmla="*/ 198111 h 1069117"/>
              <a:gd name="connsiteX333" fmla="*/ 825973 w 1025918"/>
              <a:gd name="connsiteY333" fmla="*/ 112243 h 1069117"/>
              <a:gd name="connsiteX334" fmla="*/ 842109 w 1025918"/>
              <a:gd name="connsiteY334" fmla="*/ 125417 h 1069117"/>
              <a:gd name="connsiteX335" fmla="*/ 808202 w 1025918"/>
              <a:gd name="connsiteY335" fmla="*/ 172780 h 1069117"/>
              <a:gd name="connsiteX336" fmla="*/ 864253 w 1025918"/>
              <a:gd name="connsiteY336" fmla="*/ 148548 h 1069117"/>
              <a:gd name="connsiteX337" fmla="*/ 873590 w 1025918"/>
              <a:gd name="connsiteY337" fmla="*/ 157687 h 1069117"/>
              <a:gd name="connsiteX338" fmla="*/ 850430 w 1025918"/>
              <a:gd name="connsiteY338" fmla="*/ 214162 h 1069117"/>
              <a:gd name="connsiteX339" fmla="*/ 897088 w 1025918"/>
              <a:gd name="connsiteY339" fmla="*/ 179239 h 1069117"/>
              <a:gd name="connsiteX340" fmla="*/ 910741 w 1025918"/>
              <a:gd name="connsiteY340" fmla="*/ 195290 h 1069117"/>
              <a:gd name="connsiteX341" fmla="*/ 838329 w 1025918"/>
              <a:gd name="connsiteY341" fmla="*/ 246207 h 1069117"/>
              <a:gd name="connsiteX342" fmla="*/ 823576 w 1025918"/>
              <a:gd name="connsiteY342" fmla="*/ 231708 h 1069117"/>
              <a:gd name="connsiteX343" fmla="*/ 845832 w 1025918"/>
              <a:gd name="connsiteY343" fmla="*/ 176757 h 1069117"/>
              <a:gd name="connsiteX344" fmla="*/ 790881 w 1025918"/>
              <a:gd name="connsiteY344" fmla="*/ 199634 h 1069117"/>
              <a:gd name="connsiteX345" fmla="*/ 775846 w 1025918"/>
              <a:gd name="connsiteY345" fmla="*/ 184881 h 1069117"/>
              <a:gd name="connsiteX346" fmla="*/ 295985 w 1025918"/>
              <a:gd name="connsiteY346" fmla="*/ 37095 h 1069117"/>
              <a:gd name="connsiteX347" fmla="*/ 333870 w 1025918"/>
              <a:gd name="connsiteY347" fmla="*/ 117405 h 1069117"/>
              <a:gd name="connsiteX348" fmla="*/ 273193 w 1025918"/>
              <a:gd name="connsiteY348" fmla="*/ 146037 h 1069117"/>
              <a:gd name="connsiteX349" fmla="*/ 265661 w 1025918"/>
              <a:gd name="connsiteY349" fmla="*/ 130099 h 1069117"/>
              <a:gd name="connsiteX350" fmla="*/ 307184 w 1025918"/>
              <a:gd name="connsiteY350" fmla="*/ 110494 h 1069117"/>
              <a:gd name="connsiteX351" fmla="*/ 299822 w 1025918"/>
              <a:gd name="connsiteY351" fmla="*/ 94895 h 1069117"/>
              <a:gd name="connsiteX352" fmla="*/ 265153 w 1025918"/>
              <a:gd name="connsiteY352" fmla="*/ 111256 h 1069117"/>
              <a:gd name="connsiteX353" fmla="*/ 257649 w 1025918"/>
              <a:gd name="connsiteY353" fmla="*/ 95318 h 1069117"/>
              <a:gd name="connsiteX354" fmla="*/ 292290 w 1025918"/>
              <a:gd name="connsiteY354" fmla="*/ 78957 h 1069117"/>
              <a:gd name="connsiteX355" fmla="*/ 284335 w 1025918"/>
              <a:gd name="connsiteY355" fmla="*/ 62088 h 1069117"/>
              <a:gd name="connsiteX356" fmla="*/ 242812 w 1025918"/>
              <a:gd name="connsiteY356" fmla="*/ 81693 h 1069117"/>
              <a:gd name="connsiteX357" fmla="*/ 235280 w 1025918"/>
              <a:gd name="connsiteY357" fmla="*/ 65727 h 1069117"/>
              <a:gd name="connsiteX358" fmla="*/ 666311 w 1025918"/>
              <a:gd name="connsiteY358" fmla="*/ 26037 h 1069117"/>
              <a:gd name="connsiteX359" fmla="*/ 685944 w 1025918"/>
              <a:gd name="connsiteY359" fmla="*/ 33061 h 1069117"/>
              <a:gd name="connsiteX360" fmla="*/ 669809 w 1025918"/>
              <a:gd name="connsiteY360" fmla="*/ 89450 h 1069117"/>
              <a:gd name="connsiteX361" fmla="*/ 714464 w 1025918"/>
              <a:gd name="connsiteY361" fmla="*/ 47786 h 1069117"/>
              <a:gd name="connsiteX362" fmla="*/ 726340 w 1025918"/>
              <a:gd name="connsiteY362" fmla="*/ 53287 h 1069117"/>
              <a:gd name="connsiteX363" fmla="*/ 723491 w 1025918"/>
              <a:gd name="connsiteY363" fmla="*/ 114274 h 1069117"/>
              <a:gd name="connsiteX364" fmla="*/ 755790 w 1025918"/>
              <a:gd name="connsiteY364" fmla="*/ 65586 h 1069117"/>
              <a:gd name="connsiteX365" fmla="*/ 774013 w 1025918"/>
              <a:gd name="connsiteY365" fmla="*/ 76192 h 1069117"/>
              <a:gd name="connsiteX366" fmla="*/ 722898 w 1025918"/>
              <a:gd name="connsiteY366" fmla="*/ 148520 h 1069117"/>
              <a:gd name="connsiteX367" fmla="*/ 704139 w 1025918"/>
              <a:gd name="connsiteY367" fmla="*/ 139831 h 1069117"/>
              <a:gd name="connsiteX368" fmla="*/ 706650 w 1025918"/>
              <a:gd name="connsiteY368" fmla="*/ 80593 h 1069117"/>
              <a:gd name="connsiteX369" fmla="*/ 662559 w 1025918"/>
              <a:gd name="connsiteY369" fmla="*/ 120593 h 1069117"/>
              <a:gd name="connsiteX370" fmla="*/ 643434 w 1025918"/>
              <a:gd name="connsiteY370" fmla="*/ 111764 h 1069117"/>
              <a:gd name="connsiteX371" fmla="*/ 561487 w 1025918"/>
              <a:gd name="connsiteY371" fmla="*/ 1044 h 1069117"/>
              <a:gd name="connsiteX372" fmla="*/ 597200 w 1025918"/>
              <a:gd name="connsiteY372" fmla="*/ 46178 h 1069117"/>
              <a:gd name="connsiteX373" fmla="*/ 590316 w 1025918"/>
              <a:gd name="connsiteY373" fmla="*/ 97180 h 1069117"/>
              <a:gd name="connsiteX374" fmla="*/ 569414 w 1025918"/>
              <a:gd name="connsiteY374" fmla="*/ 94331 h 1069117"/>
              <a:gd name="connsiteX375" fmla="*/ 575225 w 1025918"/>
              <a:gd name="connsiteY375" fmla="*/ 47899 h 1069117"/>
              <a:gd name="connsiteX376" fmla="*/ 559090 w 1025918"/>
              <a:gd name="connsiteY376" fmla="*/ 20423 h 1069117"/>
              <a:gd name="connsiteX377" fmla="*/ 536438 w 1025918"/>
              <a:gd name="connsiteY377" fmla="*/ 43019 h 1069117"/>
              <a:gd name="connsiteX378" fmla="*/ 530627 w 1025918"/>
              <a:gd name="connsiteY378" fmla="*/ 89450 h 1069117"/>
              <a:gd name="connsiteX379" fmla="*/ 509696 w 1025918"/>
              <a:gd name="connsiteY379" fmla="*/ 87081 h 1069117"/>
              <a:gd name="connsiteX380" fmla="*/ 515535 w 1025918"/>
              <a:gd name="connsiteY380" fmla="*/ 36333 h 1069117"/>
              <a:gd name="connsiteX381" fmla="*/ 561487 w 1025918"/>
              <a:gd name="connsiteY381" fmla="*/ 1044 h 1069117"/>
              <a:gd name="connsiteX382" fmla="*/ 448793 w 1025918"/>
              <a:gd name="connsiteY382" fmla="*/ 0 h 1069117"/>
              <a:gd name="connsiteX383" fmla="*/ 462192 w 1025918"/>
              <a:gd name="connsiteY383" fmla="*/ 87843 h 1069117"/>
              <a:gd name="connsiteX384" fmla="*/ 443433 w 1025918"/>
              <a:gd name="connsiteY384" fmla="*/ 90945 h 1069117"/>
              <a:gd name="connsiteX385" fmla="*/ 389300 w 1025918"/>
              <a:gd name="connsiteY385" fmla="*/ 45501 h 1069117"/>
              <a:gd name="connsiteX386" fmla="*/ 399371 w 1025918"/>
              <a:gd name="connsiteY386" fmla="*/ 98449 h 1069117"/>
              <a:gd name="connsiteX387" fmla="*/ 378948 w 1025918"/>
              <a:gd name="connsiteY387" fmla="*/ 101891 h 1069117"/>
              <a:gd name="connsiteX388" fmla="*/ 362671 w 1025918"/>
              <a:gd name="connsiteY388" fmla="*/ 14612 h 1069117"/>
              <a:gd name="connsiteX389" fmla="*/ 382982 w 1025918"/>
              <a:gd name="connsiteY389" fmla="*/ 11171 h 1069117"/>
              <a:gd name="connsiteX390" fmla="*/ 383405 w 1025918"/>
              <a:gd name="connsiteY390" fmla="*/ 13286 h 1069117"/>
              <a:gd name="connsiteX391" fmla="*/ 390400 w 1025918"/>
              <a:gd name="connsiteY391" fmla="*/ 23131 h 1069117"/>
              <a:gd name="connsiteX392" fmla="*/ 437848 w 1025918"/>
              <a:gd name="connsiteY392" fmla="*/ 63216 h 1069117"/>
              <a:gd name="connsiteX393" fmla="*/ 428144 w 1025918"/>
              <a:gd name="connsiteY393" fmla="*/ 3498 h 106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1025918" h="1069117">
                <a:moveTo>
                  <a:pt x="445718" y="980173"/>
                </a:moveTo>
                <a:lnTo>
                  <a:pt x="464702" y="980540"/>
                </a:lnTo>
                <a:lnTo>
                  <a:pt x="509639" y="1035095"/>
                </a:lnTo>
                <a:lnTo>
                  <a:pt x="509414" y="981188"/>
                </a:lnTo>
                <a:lnTo>
                  <a:pt x="530119" y="981527"/>
                </a:lnTo>
                <a:lnTo>
                  <a:pt x="530147" y="1069117"/>
                </a:lnTo>
                <a:lnTo>
                  <a:pt x="509544" y="1069117"/>
                </a:lnTo>
                <a:lnTo>
                  <a:pt x="509527" y="1067846"/>
                </a:lnTo>
                <a:cubicBezTo>
                  <a:pt x="509555" y="1064799"/>
                  <a:pt x="507721" y="1060596"/>
                  <a:pt x="504449" y="1056901"/>
                </a:cubicBezTo>
                <a:lnTo>
                  <a:pt x="465126" y="1008833"/>
                </a:lnTo>
                <a:lnTo>
                  <a:pt x="463748" y="1069117"/>
                </a:lnTo>
                <a:lnTo>
                  <a:pt x="451642" y="1069117"/>
                </a:lnTo>
                <a:lnTo>
                  <a:pt x="442812" y="1068974"/>
                </a:lnTo>
                <a:close/>
                <a:moveTo>
                  <a:pt x="660021" y="951513"/>
                </a:moveTo>
                <a:lnTo>
                  <a:pt x="686537" y="1036280"/>
                </a:lnTo>
                <a:lnTo>
                  <a:pt x="665973" y="1042345"/>
                </a:lnTo>
                <a:lnTo>
                  <a:pt x="655112" y="1007028"/>
                </a:lnTo>
                <a:lnTo>
                  <a:pt x="616043" y="1018509"/>
                </a:lnTo>
                <a:lnTo>
                  <a:pt x="626086" y="1054052"/>
                </a:lnTo>
                <a:lnTo>
                  <a:pt x="605408" y="1060145"/>
                </a:lnTo>
                <a:lnTo>
                  <a:pt x="581713" y="974559"/>
                </a:lnTo>
                <a:lnTo>
                  <a:pt x="601939" y="968607"/>
                </a:lnTo>
                <a:lnTo>
                  <a:pt x="611304" y="1001668"/>
                </a:lnTo>
                <a:lnTo>
                  <a:pt x="650006" y="990300"/>
                </a:lnTo>
                <a:lnTo>
                  <a:pt x="639908" y="957437"/>
                </a:lnTo>
                <a:close/>
                <a:moveTo>
                  <a:pt x="330880" y="950864"/>
                </a:moveTo>
                <a:lnTo>
                  <a:pt x="394886" y="971005"/>
                </a:lnTo>
                <a:lnTo>
                  <a:pt x="389610" y="987818"/>
                </a:lnTo>
                <a:lnTo>
                  <a:pt x="345802" y="974023"/>
                </a:lnTo>
                <a:lnTo>
                  <a:pt x="340640" y="990469"/>
                </a:lnTo>
                <a:lnTo>
                  <a:pt x="377171" y="1001978"/>
                </a:lnTo>
                <a:lnTo>
                  <a:pt x="371895" y="1018791"/>
                </a:lnTo>
                <a:lnTo>
                  <a:pt x="335337" y="1007310"/>
                </a:lnTo>
                <a:lnTo>
                  <a:pt x="329752" y="1025081"/>
                </a:lnTo>
                <a:lnTo>
                  <a:pt x="373560" y="1038875"/>
                </a:lnTo>
                <a:lnTo>
                  <a:pt x="368257" y="1055716"/>
                </a:lnTo>
                <a:lnTo>
                  <a:pt x="304251" y="1035575"/>
                </a:lnTo>
                <a:close/>
                <a:moveTo>
                  <a:pt x="215252" y="947959"/>
                </a:moveTo>
                <a:lnTo>
                  <a:pt x="203235" y="965561"/>
                </a:lnTo>
                <a:lnTo>
                  <a:pt x="219145" y="976421"/>
                </a:lnTo>
                <a:cubicBezTo>
                  <a:pt x="226902" y="981696"/>
                  <a:pt x="232939" y="980737"/>
                  <a:pt x="236719" y="975208"/>
                </a:cubicBezTo>
                <a:cubicBezTo>
                  <a:pt x="240076" y="970300"/>
                  <a:pt x="239116" y="964263"/>
                  <a:pt x="231162" y="958819"/>
                </a:cubicBezTo>
                <a:close/>
                <a:moveTo>
                  <a:pt x="743180" y="930779"/>
                </a:moveTo>
                <a:lnTo>
                  <a:pt x="748455" y="966125"/>
                </a:lnTo>
                <a:lnTo>
                  <a:pt x="772884" y="950892"/>
                </a:lnTo>
                <a:close/>
                <a:moveTo>
                  <a:pt x="235252" y="918593"/>
                </a:moveTo>
                <a:lnTo>
                  <a:pt x="224025" y="935067"/>
                </a:lnTo>
                <a:lnTo>
                  <a:pt x="235449" y="942853"/>
                </a:lnTo>
                <a:cubicBezTo>
                  <a:pt x="241937" y="947282"/>
                  <a:pt x="248454" y="947423"/>
                  <a:pt x="252318" y="941753"/>
                </a:cubicBezTo>
                <a:cubicBezTo>
                  <a:pt x="255760" y="936731"/>
                  <a:pt x="254434" y="931682"/>
                  <a:pt x="246676" y="926379"/>
                </a:cubicBezTo>
                <a:close/>
                <a:moveTo>
                  <a:pt x="741911" y="907225"/>
                </a:moveTo>
                <a:lnTo>
                  <a:pt x="823181" y="959467"/>
                </a:lnTo>
                <a:lnTo>
                  <a:pt x="805240" y="972782"/>
                </a:lnTo>
                <a:lnTo>
                  <a:pt x="788907" y="961725"/>
                </a:lnTo>
                <a:lnTo>
                  <a:pt x="751305" y="985166"/>
                </a:lnTo>
                <a:lnTo>
                  <a:pt x="754238" y="1004884"/>
                </a:lnTo>
                <a:lnTo>
                  <a:pt x="735113" y="1014898"/>
                </a:lnTo>
                <a:lnTo>
                  <a:pt x="723011" y="919129"/>
                </a:lnTo>
                <a:close/>
                <a:moveTo>
                  <a:pt x="226761" y="893459"/>
                </a:moveTo>
                <a:lnTo>
                  <a:pt x="255788" y="913261"/>
                </a:lnTo>
                <a:cubicBezTo>
                  <a:pt x="276860" y="927620"/>
                  <a:pt x="279145" y="939806"/>
                  <a:pt x="271359" y="951202"/>
                </a:cubicBezTo>
                <a:cubicBezTo>
                  <a:pt x="266789" y="957916"/>
                  <a:pt x="259652" y="961188"/>
                  <a:pt x="250992" y="959891"/>
                </a:cubicBezTo>
                <a:cubicBezTo>
                  <a:pt x="258947" y="969143"/>
                  <a:pt x="259681" y="978875"/>
                  <a:pt x="253672" y="987676"/>
                </a:cubicBezTo>
                <a:cubicBezTo>
                  <a:pt x="245435" y="999722"/>
                  <a:pt x="231500" y="1004179"/>
                  <a:pt x="210231" y="989679"/>
                </a:cubicBezTo>
                <a:lnTo>
                  <a:pt x="176690" y="966802"/>
                </a:lnTo>
                <a:close/>
                <a:moveTo>
                  <a:pt x="154377" y="860426"/>
                </a:moveTo>
                <a:lnTo>
                  <a:pt x="98467" y="866181"/>
                </a:lnTo>
                <a:cubicBezTo>
                  <a:pt x="99003" y="867930"/>
                  <a:pt x="99736" y="869679"/>
                  <a:pt x="100639" y="871343"/>
                </a:cubicBezTo>
                <a:cubicBezTo>
                  <a:pt x="108030" y="884997"/>
                  <a:pt x="125124" y="890356"/>
                  <a:pt x="139398" y="882627"/>
                </a:cubicBezTo>
                <a:cubicBezTo>
                  <a:pt x="148227" y="877831"/>
                  <a:pt x="153446" y="869397"/>
                  <a:pt x="154377" y="860426"/>
                </a:cubicBezTo>
                <a:close/>
                <a:moveTo>
                  <a:pt x="134190" y="830197"/>
                </a:moveTo>
                <a:cubicBezTo>
                  <a:pt x="127205" y="828099"/>
                  <a:pt x="119370" y="828691"/>
                  <a:pt x="112233" y="832556"/>
                </a:cubicBezTo>
                <a:cubicBezTo>
                  <a:pt x="103545" y="837267"/>
                  <a:pt x="98382" y="845532"/>
                  <a:pt x="97311" y="854390"/>
                </a:cubicBezTo>
                <a:lnTo>
                  <a:pt x="153023" y="848607"/>
                </a:lnTo>
                <a:cubicBezTo>
                  <a:pt x="152515" y="847027"/>
                  <a:pt x="151866" y="845476"/>
                  <a:pt x="151048" y="843980"/>
                </a:cubicBezTo>
                <a:cubicBezTo>
                  <a:pt x="147311" y="837083"/>
                  <a:pt x="141175" y="832295"/>
                  <a:pt x="134190" y="830197"/>
                </a:cubicBezTo>
                <a:close/>
                <a:moveTo>
                  <a:pt x="495084" y="812076"/>
                </a:moveTo>
                <a:cubicBezTo>
                  <a:pt x="527749" y="812076"/>
                  <a:pt x="541713" y="836562"/>
                  <a:pt x="584844" y="836562"/>
                </a:cubicBezTo>
                <a:cubicBezTo>
                  <a:pt x="568229" y="841470"/>
                  <a:pt x="532263" y="849425"/>
                  <a:pt x="495084" y="849425"/>
                </a:cubicBezTo>
                <a:cubicBezTo>
                  <a:pt x="457933" y="849425"/>
                  <a:pt x="421938" y="841470"/>
                  <a:pt x="405323" y="836562"/>
                </a:cubicBezTo>
                <a:cubicBezTo>
                  <a:pt x="448454" y="836562"/>
                  <a:pt x="462418" y="812076"/>
                  <a:pt x="495084" y="812076"/>
                </a:cubicBezTo>
                <a:close/>
                <a:moveTo>
                  <a:pt x="121238" y="808619"/>
                </a:moveTo>
                <a:cubicBezTo>
                  <a:pt x="140187" y="806914"/>
                  <a:pt x="158461" y="817027"/>
                  <a:pt x="168086" y="834756"/>
                </a:cubicBezTo>
                <a:cubicBezTo>
                  <a:pt x="170174" y="838593"/>
                  <a:pt x="171725" y="842570"/>
                  <a:pt x="172769" y="846576"/>
                </a:cubicBezTo>
                <a:lnTo>
                  <a:pt x="185209" y="845278"/>
                </a:lnTo>
                <a:lnTo>
                  <a:pt x="186479" y="857126"/>
                </a:lnTo>
                <a:lnTo>
                  <a:pt x="174377" y="858395"/>
                </a:lnTo>
                <a:cubicBezTo>
                  <a:pt x="174659" y="875405"/>
                  <a:pt x="166112" y="891851"/>
                  <a:pt x="149299" y="900962"/>
                </a:cubicBezTo>
                <a:cubicBezTo>
                  <a:pt x="124617" y="914362"/>
                  <a:pt x="96408" y="904235"/>
                  <a:pt x="83573" y="880596"/>
                </a:cubicBezTo>
                <a:cubicBezTo>
                  <a:pt x="81429" y="876618"/>
                  <a:pt x="79821" y="872443"/>
                  <a:pt x="78777" y="868240"/>
                </a:cubicBezTo>
                <a:lnTo>
                  <a:pt x="66168" y="869538"/>
                </a:lnTo>
                <a:lnTo>
                  <a:pt x="64532" y="857831"/>
                </a:lnTo>
                <a:lnTo>
                  <a:pt x="77282" y="856505"/>
                </a:lnTo>
                <a:cubicBezTo>
                  <a:pt x="77141" y="839665"/>
                  <a:pt x="85717" y="823445"/>
                  <a:pt x="102360" y="814418"/>
                </a:cubicBezTo>
                <a:cubicBezTo>
                  <a:pt x="108531" y="811068"/>
                  <a:pt x="114922" y="809187"/>
                  <a:pt x="121238" y="808619"/>
                </a:cubicBezTo>
                <a:close/>
                <a:moveTo>
                  <a:pt x="852320" y="803360"/>
                </a:moveTo>
                <a:lnTo>
                  <a:pt x="893167" y="894615"/>
                </a:lnTo>
                <a:lnTo>
                  <a:pt x="877850" y="910864"/>
                </a:lnTo>
                <a:lnTo>
                  <a:pt x="784422" y="875405"/>
                </a:lnTo>
                <a:lnTo>
                  <a:pt x="801488" y="860116"/>
                </a:lnTo>
                <a:lnTo>
                  <a:pt x="867440" y="885702"/>
                </a:lnTo>
                <a:lnTo>
                  <a:pt x="838301" y="821075"/>
                </a:lnTo>
                <a:close/>
                <a:moveTo>
                  <a:pt x="495055" y="739185"/>
                </a:moveTo>
                <a:cubicBezTo>
                  <a:pt x="527326" y="739439"/>
                  <a:pt x="544788" y="750045"/>
                  <a:pt x="559851" y="758395"/>
                </a:cubicBezTo>
                <a:cubicBezTo>
                  <a:pt x="573391" y="765899"/>
                  <a:pt x="586819" y="771597"/>
                  <a:pt x="611502" y="771597"/>
                </a:cubicBezTo>
                <a:cubicBezTo>
                  <a:pt x="636184" y="771597"/>
                  <a:pt x="649752" y="766632"/>
                  <a:pt x="663293" y="759128"/>
                </a:cubicBezTo>
                <a:cubicBezTo>
                  <a:pt x="678554" y="750638"/>
                  <a:pt x="698949" y="736815"/>
                  <a:pt x="733025" y="740624"/>
                </a:cubicBezTo>
                <a:cubicBezTo>
                  <a:pt x="681431" y="806971"/>
                  <a:pt x="610599" y="805955"/>
                  <a:pt x="610599" y="805955"/>
                </a:cubicBezTo>
                <a:cubicBezTo>
                  <a:pt x="579343" y="805955"/>
                  <a:pt x="561628" y="799580"/>
                  <a:pt x="546367" y="791117"/>
                </a:cubicBezTo>
                <a:cubicBezTo>
                  <a:pt x="532996" y="783670"/>
                  <a:pt x="519146" y="774756"/>
                  <a:pt x="495055" y="774530"/>
                </a:cubicBezTo>
                <a:cubicBezTo>
                  <a:pt x="470965" y="774756"/>
                  <a:pt x="457086" y="783698"/>
                  <a:pt x="443743" y="791117"/>
                </a:cubicBezTo>
                <a:cubicBezTo>
                  <a:pt x="428511" y="799580"/>
                  <a:pt x="410767" y="805955"/>
                  <a:pt x="379512" y="805955"/>
                </a:cubicBezTo>
                <a:cubicBezTo>
                  <a:pt x="379512" y="805955"/>
                  <a:pt x="308680" y="806971"/>
                  <a:pt x="257085" y="740624"/>
                </a:cubicBezTo>
                <a:cubicBezTo>
                  <a:pt x="291190" y="736815"/>
                  <a:pt x="311585" y="750666"/>
                  <a:pt x="326818" y="759128"/>
                </a:cubicBezTo>
                <a:cubicBezTo>
                  <a:pt x="340358" y="766632"/>
                  <a:pt x="353927" y="771597"/>
                  <a:pt x="378609" y="771597"/>
                </a:cubicBezTo>
                <a:cubicBezTo>
                  <a:pt x="403292" y="771597"/>
                  <a:pt x="416719" y="765899"/>
                  <a:pt x="430259" y="758395"/>
                </a:cubicBezTo>
                <a:cubicBezTo>
                  <a:pt x="445323" y="750045"/>
                  <a:pt x="462784" y="739467"/>
                  <a:pt x="495055" y="739185"/>
                </a:cubicBezTo>
                <a:close/>
                <a:moveTo>
                  <a:pt x="911192" y="698028"/>
                </a:moveTo>
                <a:lnTo>
                  <a:pt x="991136" y="736674"/>
                </a:lnTo>
                <a:lnTo>
                  <a:pt x="981884" y="755066"/>
                </a:lnTo>
                <a:lnTo>
                  <a:pt x="979937" y="754136"/>
                </a:lnTo>
                <a:cubicBezTo>
                  <a:pt x="977229" y="752781"/>
                  <a:pt x="972631" y="752584"/>
                  <a:pt x="967892" y="753938"/>
                </a:cubicBezTo>
                <a:lnTo>
                  <a:pt x="907497" y="768381"/>
                </a:lnTo>
                <a:lnTo>
                  <a:pt x="961348" y="795969"/>
                </a:lnTo>
                <a:lnTo>
                  <a:pt x="951926" y="814672"/>
                </a:lnTo>
                <a:lnTo>
                  <a:pt x="873167" y="773402"/>
                </a:lnTo>
                <a:lnTo>
                  <a:pt x="881771" y="756449"/>
                </a:lnTo>
                <a:lnTo>
                  <a:pt x="950459" y="739777"/>
                </a:lnTo>
                <a:lnTo>
                  <a:pt x="901855" y="716505"/>
                </a:lnTo>
                <a:close/>
                <a:moveTo>
                  <a:pt x="79059" y="698028"/>
                </a:moveTo>
                <a:lnTo>
                  <a:pt x="88256" y="717097"/>
                </a:lnTo>
                <a:lnTo>
                  <a:pt x="57395" y="731963"/>
                </a:lnTo>
                <a:cubicBezTo>
                  <a:pt x="69468" y="740370"/>
                  <a:pt x="88340" y="747055"/>
                  <a:pt x="102529" y="746688"/>
                </a:cubicBezTo>
                <a:lnTo>
                  <a:pt x="112289" y="766914"/>
                </a:lnTo>
                <a:cubicBezTo>
                  <a:pt x="95364" y="768325"/>
                  <a:pt x="73051" y="760342"/>
                  <a:pt x="59285" y="751907"/>
                </a:cubicBezTo>
                <a:lnTo>
                  <a:pt x="34179" y="809368"/>
                </a:lnTo>
                <a:lnTo>
                  <a:pt x="22726" y="785617"/>
                </a:lnTo>
                <a:lnTo>
                  <a:pt x="43601" y="738649"/>
                </a:lnTo>
                <a:lnTo>
                  <a:pt x="8283" y="755687"/>
                </a:lnTo>
                <a:lnTo>
                  <a:pt x="0" y="738563"/>
                </a:lnTo>
                <a:lnTo>
                  <a:pt x="0" y="736164"/>
                </a:lnTo>
                <a:close/>
                <a:moveTo>
                  <a:pt x="258750" y="664995"/>
                </a:moveTo>
                <a:cubicBezTo>
                  <a:pt x="292629" y="664995"/>
                  <a:pt x="310372" y="678113"/>
                  <a:pt x="326000" y="686801"/>
                </a:cubicBezTo>
                <a:cubicBezTo>
                  <a:pt x="339850" y="694502"/>
                  <a:pt x="351839" y="701977"/>
                  <a:pt x="377142" y="701977"/>
                </a:cubicBezTo>
                <a:cubicBezTo>
                  <a:pt x="402474" y="701977"/>
                  <a:pt x="414435" y="694502"/>
                  <a:pt x="428313" y="686801"/>
                </a:cubicBezTo>
                <a:cubicBezTo>
                  <a:pt x="443856" y="678169"/>
                  <a:pt x="461572" y="668381"/>
                  <a:pt x="495084" y="668268"/>
                </a:cubicBezTo>
                <a:cubicBezTo>
                  <a:pt x="528568" y="668409"/>
                  <a:pt x="546311" y="678169"/>
                  <a:pt x="561854" y="686801"/>
                </a:cubicBezTo>
                <a:cubicBezTo>
                  <a:pt x="575732" y="694502"/>
                  <a:pt x="587721" y="701977"/>
                  <a:pt x="613025" y="701977"/>
                </a:cubicBezTo>
                <a:cubicBezTo>
                  <a:pt x="638328" y="701977"/>
                  <a:pt x="650289" y="694502"/>
                  <a:pt x="664167" y="686801"/>
                </a:cubicBezTo>
                <a:cubicBezTo>
                  <a:pt x="679823" y="678113"/>
                  <a:pt x="697538" y="664995"/>
                  <a:pt x="731417" y="664995"/>
                </a:cubicBezTo>
                <a:cubicBezTo>
                  <a:pt x="752828" y="664995"/>
                  <a:pt x="778413" y="671766"/>
                  <a:pt x="778413" y="671737"/>
                </a:cubicBezTo>
                <a:lnTo>
                  <a:pt x="760049" y="703698"/>
                </a:lnTo>
                <a:cubicBezTo>
                  <a:pt x="760049" y="703698"/>
                  <a:pt x="744675" y="700934"/>
                  <a:pt x="731445" y="700934"/>
                </a:cubicBezTo>
                <a:cubicBezTo>
                  <a:pt x="706114" y="700934"/>
                  <a:pt x="692489" y="708381"/>
                  <a:pt x="678610" y="716082"/>
                </a:cubicBezTo>
                <a:cubicBezTo>
                  <a:pt x="662983" y="724798"/>
                  <a:pt x="649950" y="736759"/>
                  <a:pt x="616043" y="736759"/>
                </a:cubicBezTo>
                <a:cubicBezTo>
                  <a:pt x="582164" y="736759"/>
                  <a:pt x="563688" y="725786"/>
                  <a:pt x="548060" y="717097"/>
                </a:cubicBezTo>
                <a:cubicBezTo>
                  <a:pt x="534265" y="709424"/>
                  <a:pt x="520048" y="702824"/>
                  <a:pt x="495084" y="702739"/>
                </a:cubicBezTo>
                <a:cubicBezTo>
                  <a:pt x="470090" y="702824"/>
                  <a:pt x="455901" y="709453"/>
                  <a:pt x="442107" y="717097"/>
                </a:cubicBezTo>
                <a:cubicBezTo>
                  <a:pt x="426508" y="725786"/>
                  <a:pt x="408031" y="736759"/>
                  <a:pt x="374124" y="736759"/>
                </a:cubicBezTo>
                <a:cubicBezTo>
                  <a:pt x="340217" y="736759"/>
                  <a:pt x="327184" y="724770"/>
                  <a:pt x="311557" y="716082"/>
                </a:cubicBezTo>
                <a:cubicBezTo>
                  <a:pt x="297678" y="708381"/>
                  <a:pt x="284025" y="700934"/>
                  <a:pt x="258721" y="700934"/>
                </a:cubicBezTo>
                <a:cubicBezTo>
                  <a:pt x="245492" y="700934"/>
                  <a:pt x="230118" y="703698"/>
                  <a:pt x="230118" y="703698"/>
                </a:cubicBezTo>
                <a:lnTo>
                  <a:pt x="211754" y="671737"/>
                </a:lnTo>
                <a:cubicBezTo>
                  <a:pt x="211754" y="671737"/>
                  <a:pt x="237339" y="664995"/>
                  <a:pt x="258750" y="664995"/>
                </a:cubicBezTo>
                <a:close/>
                <a:moveTo>
                  <a:pt x="949867" y="589283"/>
                </a:moveTo>
                <a:lnTo>
                  <a:pt x="959317" y="606265"/>
                </a:lnTo>
                <a:cubicBezTo>
                  <a:pt x="952406" y="610468"/>
                  <a:pt x="948089" y="616589"/>
                  <a:pt x="946482" y="624685"/>
                </a:cubicBezTo>
                <a:cubicBezTo>
                  <a:pt x="944817" y="633148"/>
                  <a:pt x="946848" y="638479"/>
                  <a:pt x="951841" y="639467"/>
                </a:cubicBezTo>
                <a:cubicBezTo>
                  <a:pt x="958047" y="640679"/>
                  <a:pt x="962673" y="634332"/>
                  <a:pt x="966228" y="624826"/>
                </a:cubicBezTo>
                <a:cubicBezTo>
                  <a:pt x="972829" y="607760"/>
                  <a:pt x="981630" y="593627"/>
                  <a:pt x="1001404" y="597548"/>
                </a:cubicBezTo>
                <a:cubicBezTo>
                  <a:pt x="1021207" y="601469"/>
                  <a:pt x="1027244" y="619325"/>
                  <a:pt x="1023435" y="638508"/>
                </a:cubicBezTo>
                <a:cubicBezTo>
                  <a:pt x="1020248" y="654925"/>
                  <a:pt x="1011870" y="665814"/>
                  <a:pt x="998753" y="673317"/>
                </a:cubicBezTo>
                <a:lnTo>
                  <a:pt x="988879" y="655856"/>
                </a:lnTo>
                <a:cubicBezTo>
                  <a:pt x="998612" y="650412"/>
                  <a:pt x="1004197" y="643867"/>
                  <a:pt x="1006059" y="634417"/>
                </a:cubicBezTo>
                <a:cubicBezTo>
                  <a:pt x="1007723" y="625955"/>
                  <a:pt x="1005438" y="619297"/>
                  <a:pt x="999091" y="618028"/>
                </a:cubicBezTo>
                <a:cubicBezTo>
                  <a:pt x="991870" y="616617"/>
                  <a:pt x="987074" y="624939"/>
                  <a:pt x="983548" y="633543"/>
                </a:cubicBezTo>
                <a:cubicBezTo>
                  <a:pt x="977596" y="649311"/>
                  <a:pt x="967920" y="663472"/>
                  <a:pt x="949387" y="659805"/>
                </a:cubicBezTo>
                <a:cubicBezTo>
                  <a:pt x="932828" y="656533"/>
                  <a:pt x="925212" y="641441"/>
                  <a:pt x="929302" y="620651"/>
                </a:cubicBezTo>
                <a:cubicBezTo>
                  <a:pt x="932095" y="606603"/>
                  <a:pt x="937737" y="596984"/>
                  <a:pt x="949867" y="589283"/>
                </a:cubicBezTo>
                <a:close/>
                <a:moveTo>
                  <a:pt x="424195" y="455094"/>
                </a:moveTo>
                <a:lnTo>
                  <a:pt x="565972" y="455094"/>
                </a:lnTo>
                <a:lnTo>
                  <a:pt x="565916" y="476504"/>
                </a:lnTo>
                <a:cubicBezTo>
                  <a:pt x="565916" y="476504"/>
                  <a:pt x="557087" y="480425"/>
                  <a:pt x="557087" y="490242"/>
                </a:cubicBezTo>
                <a:cubicBezTo>
                  <a:pt x="557087" y="509903"/>
                  <a:pt x="572376" y="587703"/>
                  <a:pt x="569442" y="643867"/>
                </a:cubicBezTo>
                <a:lnTo>
                  <a:pt x="520077" y="643867"/>
                </a:lnTo>
                <a:lnTo>
                  <a:pt x="516353" y="590552"/>
                </a:lnTo>
                <a:cubicBezTo>
                  <a:pt x="514717" y="577069"/>
                  <a:pt x="506085" y="569226"/>
                  <a:pt x="495055" y="569226"/>
                </a:cubicBezTo>
                <a:cubicBezTo>
                  <a:pt x="484054" y="569226"/>
                  <a:pt x="475394" y="577097"/>
                  <a:pt x="473758" y="590552"/>
                </a:cubicBezTo>
                <a:lnTo>
                  <a:pt x="470034" y="643867"/>
                </a:lnTo>
                <a:lnTo>
                  <a:pt x="420669" y="643867"/>
                </a:lnTo>
                <a:cubicBezTo>
                  <a:pt x="417735" y="587703"/>
                  <a:pt x="433024" y="509875"/>
                  <a:pt x="433024" y="490242"/>
                </a:cubicBezTo>
                <a:cubicBezTo>
                  <a:pt x="433024" y="480425"/>
                  <a:pt x="424195" y="476504"/>
                  <a:pt x="424195" y="476504"/>
                </a:cubicBezTo>
                <a:close/>
                <a:moveTo>
                  <a:pt x="624534" y="425136"/>
                </a:moveTo>
                <a:lnTo>
                  <a:pt x="639992" y="425136"/>
                </a:lnTo>
                <a:lnTo>
                  <a:pt x="641995" y="441186"/>
                </a:lnTo>
                <a:lnTo>
                  <a:pt x="656946" y="441186"/>
                </a:lnTo>
                <a:lnTo>
                  <a:pt x="659146" y="425136"/>
                </a:lnTo>
                <a:lnTo>
                  <a:pt x="667694" y="425136"/>
                </a:lnTo>
                <a:lnTo>
                  <a:pt x="676213" y="425136"/>
                </a:lnTo>
                <a:lnTo>
                  <a:pt x="678413" y="441186"/>
                </a:lnTo>
                <a:lnTo>
                  <a:pt x="693363" y="441186"/>
                </a:lnTo>
                <a:lnTo>
                  <a:pt x="695366" y="425136"/>
                </a:lnTo>
                <a:lnTo>
                  <a:pt x="710825" y="425136"/>
                </a:lnTo>
                <a:lnTo>
                  <a:pt x="708709" y="447787"/>
                </a:lnTo>
                <a:lnTo>
                  <a:pt x="698131" y="456363"/>
                </a:lnTo>
                <a:lnTo>
                  <a:pt x="698723" y="467364"/>
                </a:lnTo>
                <a:lnTo>
                  <a:pt x="698808" y="467364"/>
                </a:lnTo>
                <a:cubicBezTo>
                  <a:pt x="698808" y="478817"/>
                  <a:pt x="709781" y="481074"/>
                  <a:pt x="709781" y="481074"/>
                </a:cubicBezTo>
                <a:lnTo>
                  <a:pt x="709781" y="493683"/>
                </a:lnTo>
                <a:lnTo>
                  <a:pt x="701234" y="493683"/>
                </a:lnTo>
                <a:cubicBezTo>
                  <a:pt x="701601" y="536222"/>
                  <a:pt x="722729" y="597689"/>
                  <a:pt x="722786" y="643895"/>
                </a:cubicBezTo>
                <a:lnTo>
                  <a:pt x="667694" y="643895"/>
                </a:lnTo>
                <a:lnTo>
                  <a:pt x="612602" y="643895"/>
                </a:lnTo>
                <a:cubicBezTo>
                  <a:pt x="612602" y="597717"/>
                  <a:pt x="633730" y="536222"/>
                  <a:pt x="634097" y="493683"/>
                </a:cubicBezTo>
                <a:lnTo>
                  <a:pt x="625549" y="493683"/>
                </a:lnTo>
                <a:lnTo>
                  <a:pt x="625549" y="481074"/>
                </a:lnTo>
                <a:cubicBezTo>
                  <a:pt x="625549" y="481074"/>
                  <a:pt x="636551" y="478817"/>
                  <a:pt x="636551" y="467364"/>
                </a:cubicBezTo>
                <a:lnTo>
                  <a:pt x="636607" y="467364"/>
                </a:lnTo>
                <a:lnTo>
                  <a:pt x="637228" y="456363"/>
                </a:lnTo>
                <a:lnTo>
                  <a:pt x="626650" y="447787"/>
                </a:lnTo>
                <a:close/>
                <a:moveTo>
                  <a:pt x="279370" y="425136"/>
                </a:moveTo>
                <a:lnTo>
                  <a:pt x="294829" y="425136"/>
                </a:lnTo>
                <a:lnTo>
                  <a:pt x="296832" y="441186"/>
                </a:lnTo>
                <a:lnTo>
                  <a:pt x="311782" y="441186"/>
                </a:lnTo>
                <a:lnTo>
                  <a:pt x="313983" y="425136"/>
                </a:lnTo>
                <a:lnTo>
                  <a:pt x="322502" y="425136"/>
                </a:lnTo>
                <a:lnTo>
                  <a:pt x="331049" y="425136"/>
                </a:lnTo>
                <a:lnTo>
                  <a:pt x="333249" y="441186"/>
                </a:lnTo>
                <a:lnTo>
                  <a:pt x="348200" y="441186"/>
                </a:lnTo>
                <a:lnTo>
                  <a:pt x="350203" y="425136"/>
                </a:lnTo>
                <a:lnTo>
                  <a:pt x="365661" y="425136"/>
                </a:lnTo>
                <a:lnTo>
                  <a:pt x="363546" y="447787"/>
                </a:lnTo>
                <a:lnTo>
                  <a:pt x="352967" y="456363"/>
                </a:lnTo>
                <a:lnTo>
                  <a:pt x="353588" y="467364"/>
                </a:lnTo>
                <a:lnTo>
                  <a:pt x="353644" y="467364"/>
                </a:lnTo>
                <a:cubicBezTo>
                  <a:pt x="353644" y="478817"/>
                  <a:pt x="364646" y="481074"/>
                  <a:pt x="364646" y="481074"/>
                </a:cubicBezTo>
                <a:lnTo>
                  <a:pt x="364646" y="493683"/>
                </a:lnTo>
                <a:lnTo>
                  <a:pt x="356098" y="493683"/>
                </a:lnTo>
                <a:cubicBezTo>
                  <a:pt x="356465" y="536222"/>
                  <a:pt x="377594" y="597689"/>
                  <a:pt x="377566" y="643895"/>
                </a:cubicBezTo>
                <a:lnTo>
                  <a:pt x="322474" y="643895"/>
                </a:lnTo>
                <a:lnTo>
                  <a:pt x="267410" y="643895"/>
                </a:lnTo>
                <a:cubicBezTo>
                  <a:pt x="267410" y="597717"/>
                  <a:pt x="288538" y="536222"/>
                  <a:pt x="288905" y="493683"/>
                </a:cubicBezTo>
                <a:lnTo>
                  <a:pt x="280358" y="493683"/>
                </a:lnTo>
                <a:lnTo>
                  <a:pt x="280358" y="481074"/>
                </a:lnTo>
                <a:cubicBezTo>
                  <a:pt x="280358" y="481074"/>
                  <a:pt x="291359" y="478817"/>
                  <a:pt x="291359" y="467364"/>
                </a:cubicBezTo>
                <a:lnTo>
                  <a:pt x="291416" y="467364"/>
                </a:lnTo>
                <a:lnTo>
                  <a:pt x="292036" y="456363"/>
                </a:lnTo>
                <a:lnTo>
                  <a:pt x="281458" y="447787"/>
                </a:lnTo>
                <a:close/>
                <a:moveTo>
                  <a:pt x="1008795" y="375686"/>
                </a:moveTo>
                <a:lnTo>
                  <a:pt x="1014380" y="401468"/>
                </a:lnTo>
                <a:lnTo>
                  <a:pt x="983125" y="442258"/>
                </a:lnTo>
                <a:lnTo>
                  <a:pt x="1021433" y="433937"/>
                </a:lnTo>
                <a:lnTo>
                  <a:pt x="1025918" y="454642"/>
                </a:lnTo>
                <a:lnTo>
                  <a:pt x="939147" y="473486"/>
                </a:lnTo>
                <a:lnTo>
                  <a:pt x="934662" y="452780"/>
                </a:lnTo>
                <a:lnTo>
                  <a:pt x="968146" y="445503"/>
                </a:lnTo>
                <a:cubicBezTo>
                  <a:pt x="958358" y="434501"/>
                  <a:pt x="941602" y="423641"/>
                  <a:pt x="927695" y="420679"/>
                </a:cubicBezTo>
                <a:lnTo>
                  <a:pt x="922927" y="398732"/>
                </a:lnTo>
                <a:cubicBezTo>
                  <a:pt x="939712" y="401327"/>
                  <a:pt x="959542" y="414275"/>
                  <a:pt x="970967" y="425700"/>
                </a:cubicBezTo>
                <a:close/>
                <a:moveTo>
                  <a:pt x="667637" y="368492"/>
                </a:moveTo>
                <a:cubicBezTo>
                  <a:pt x="686396" y="368492"/>
                  <a:pt x="701996" y="381750"/>
                  <a:pt x="701996" y="402964"/>
                </a:cubicBezTo>
                <a:lnTo>
                  <a:pt x="701996" y="410354"/>
                </a:lnTo>
                <a:lnTo>
                  <a:pt x="633279" y="410354"/>
                </a:lnTo>
                <a:lnTo>
                  <a:pt x="633279" y="402964"/>
                </a:lnTo>
                <a:cubicBezTo>
                  <a:pt x="633279" y="381750"/>
                  <a:pt x="648878" y="368492"/>
                  <a:pt x="667637" y="368492"/>
                </a:cubicBezTo>
                <a:close/>
                <a:moveTo>
                  <a:pt x="322530" y="368492"/>
                </a:moveTo>
                <a:cubicBezTo>
                  <a:pt x="341289" y="368492"/>
                  <a:pt x="356888" y="381750"/>
                  <a:pt x="356888" y="402964"/>
                </a:cubicBezTo>
                <a:lnTo>
                  <a:pt x="356888" y="410354"/>
                </a:lnTo>
                <a:lnTo>
                  <a:pt x="288172" y="410354"/>
                </a:lnTo>
                <a:lnTo>
                  <a:pt x="288172" y="402964"/>
                </a:lnTo>
                <a:cubicBezTo>
                  <a:pt x="288172" y="381750"/>
                  <a:pt x="303771" y="368492"/>
                  <a:pt x="322530" y="368492"/>
                </a:cubicBezTo>
                <a:close/>
                <a:moveTo>
                  <a:pt x="430767" y="356673"/>
                </a:moveTo>
                <a:lnTo>
                  <a:pt x="454011" y="356673"/>
                </a:lnTo>
                <a:lnTo>
                  <a:pt x="456381" y="374501"/>
                </a:lnTo>
                <a:lnTo>
                  <a:pt x="476889" y="374501"/>
                </a:lnTo>
                <a:lnTo>
                  <a:pt x="479258" y="356673"/>
                </a:lnTo>
                <a:lnTo>
                  <a:pt x="510937" y="356673"/>
                </a:lnTo>
                <a:lnTo>
                  <a:pt x="513306" y="374501"/>
                </a:lnTo>
                <a:lnTo>
                  <a:pt x="533814" y="374501"/>
                </a:lnTo>
                <a:lnTo>
                  <a:pt x="536212" y="356673"/>
                </a:lnTo>
                <a:lnTo>
                  <a:pt x="559428" y="356673"/>
                </a:lnTo>
                <a:lnTo>
                  <a:pt x="557905" y="385079"/>
                </a:lnTo>
                <a:cubicBezTo>
                  <a:pt x="557905" y="385079"/>
                  <a:pt x="545662" y="389988"/>
                  <a:pt x="545662" y="402738"/>
                </a:cubicBezTo>
                <a:cubicBezTo>
                  <a:pt x="545662" y="411567"/>
                  <a:pt x="549132" y="438168"/>
                  <a:pt x="549132" y="438168"/>
                </a:cubicBezTo>
                <a:lnTo>
                  <a:pt x="441063" y="438168"/>
                </a:lnTo>
                <a:cubicBezTo>
                  <a:pt x="441063" y="438168"/>
                  <a:pt x="444533" y="411567"/>
                  <a:pt x="444533" y="402738"/>
                </a:cubicBezTo>
                <a:cubicBezTo>
                  <a:pt x="444533" y="389988"/>
                  <a:pt x="432291" y="385079"/>
                  <a:pt x="432291" y="385079"/>
                </a:cubicBezTo>
                <a:close/>
                <a:moveTo>
                  <a:pt x="938664" y="280167"/>
                </a:moveTo>
                <a:cubicBezTo>
                  <a:pt x="931707" y="277963"/>
                  <a:pt x="923858" y="278436"/>
                  <a:pt x="916665" y="282201"/>
                </a:cubicBezTo>
                <a:cubicBezTo>
                  <a:pt x="902278" y="289705"/>
                  <a:pt x="897201" y="306884"/>
                  <a:pt x="904479" y="320791"/>
                </a:cubicBezTo>
                <a:cubicBezTo>
                  <a:pt x="911672" y="334529"/>
                  <a:pt x="928682" y="340171"/>
                  <a:pt x="943068" y="332639"/>
                </a:cubicBezTo>
                <a:cubicBezTo>
                  <a:pt x="957455" y="325107"/>
                  <a:pt x="962532" y="307928"/>
                  <a:pt x="955311" y="294190"/>
                </a:cubicBezTo>
                <a:cubicBezTo>
                  <a:pt x="951686" y="287251"/>
                  <a:pt x="945621" y="282371"/>
                  <a:pt x="938664" y="280167"/>
                </a:cubicBezTo>
                <a:close/>
                <a:moveTo>
                  <a:pt x="926006" y="258348"/>
                </a:moveTo>
                <a:cubicBezTo>
                  <a:pt x="944974" y="256926"/>
                  <a:pt x="963089" y="267314"/>
                  <a:pt x="972462" y="285192"/>
                </a:cubicBezTo>
                <a:cubicBezTo>
                  <a:pt x="984958" y="309028"/>
                  <a:pt x="977596" y="338055"/>
                  <a:pt x="952716" y="351116"/>
                </a:cubicBezTo>
                <a:cubicBezTo>
                  <a:pt x="927836" y="364148"/>
                  <a:pt x="899796" y="353626"/>
                  <a:pt x="887300" y="329790"/>
                </a:cubicBezTo>
                <a:cubicBezTo>
                  <a:pt x="874831" y="305953"/>
                  <a:pt x="882165" y="276870"/>
                  <a:pt x="907046" y="263866"/>
                </a:cubicBezTo>
                <a:cubicBezTo>
                  <a:pt x="913266" y="260608"/>
                  <a:pt x="919683" y="258822"/>
                  <a:pt x="926006" y="258348"/>
                </a:cubicBezTo>
                <a:close/>
                <a:moveTo>
                  <a:pt x="620980" y="249367"/>
                </a:moveTo>
                <a:cubicBezTo>
                  <a:pt x="638130" y="250326"/>
                  <a:pt x="652179" y="264486"/>
                  <a:pt x="652940" y="281637"/>
                </a:cubicBezTo>
                <a:cubicBezTo>
                  <a:pt x="653843" y="301130"/>
                  <a:pt x="638328" y="317209"/>
                  <a:pt x="619033" y="317209"/>
                </a:cubicBezTo>
                <a:cubicBezTo>
                  <a:pt x="610373" y="317209"/>
                  <a:pt x="602475" y="313965"/>
                  <a:pt x="596466" y="308605"/>
                </a:cubicBezTo>
                <a:cubicBezTo>
                  <a:pt x="596043" y="308210"/>
                  <a:pt x="596410" y="307477"/>
                  <a:pt x="596974" y="307646"/>
                </a:cubicBezTo>
                <a:cubicBezTo>
                  <a:pt x="599202" y="308295"/>
                  <a:pt x="601544" y="308633"/>
                  <a:pt x="603970" y="308633"/>
                </a:cubicBezTo>
                <a:cubicBezTo>
                  <a:pt x="619400" y="308633"/>
                  <a:pt x="631614" y="294867"/>
                  <a:pt x="629019" y="278957"/>
                </a:cubicBezTo>
                <a:cubicBezTo>
                  <a:pt x="627411" y="269084"/>
                  <a:pt x="619795" y="260932"/>
                  <a:pt x="610063" y="258591"/>
                </a:cubicBezTo>
                <a:cubicBezTo>
                  <a:pt x="605465" y="257491"/>
                  <a:pt x="601036" y="257688"/>
                  <a:pt x="597002" y="258845"/>
                </a:cubicBezTo>
                <a:cubicBezTo>
                  <a:pt x="596410" y="259042"/>
                  <a:pt x="596015" y="258309"/>
                  <a:pt x="596466" y="257914"/>
                </a:cubicBezTo>
                <a:cubicBezTo>
                  <a:pt x="602926" y="252187"/>
                  <a:pt x="611558" y="248859"/>
                  <a:pt x="620980" y="249367"/>
                </a:cubicBezTo>
                <a:close/>
                <a:moveTo>
                  <a:pt x="495084" y="243273"/>
                </a:moveTo>
                <a:cubicBezTo>
                  <a:pt x="495084" y="243273"/>
                  <a:pt x="547326" y="322963"/>
                  <a:pt x="547326" y="335065"/>
                </a:cubicBezTo>
                <a:lnTo>
                  <a:pt x="547326" y="340086"/>
                </a:lnTo>
                <a:lnTo>
                  <a:pt x="442812" y="340086"/>
                </a:lnTo>
                <a:lnTo>
                  <a:pt x="442812" y="335065"/>
                </a:lnTo>
                <a:cubicBezTo>
                  <a:pt x="442812" y="322963"/>
                  <a:pt x="495084" y="243273"/>
                  <a:pt x="495084" y="243273"/>
                </a:cubicBezTo>
                <a:close/>
                <a:moveTo>
                  <a:pt x="367015" y="242709"/>
                </a:moveTo>
                <a:lnTo>
                  <a:pt x="375196" y="269084"/>
                </a:lnTo>
                <a:lnTo>
                  <a:pt x="402135" y="262991"/>
                </a:lnTo>
                <a:lnTo>
                  <a:pt x="383376" y="283273"/>
                </a:lnTo>
                <a:lnTo>
                  <a:pt x="402135" y="303556"/>
                </a:lnTo>
                <a:lnTo>
                  <a:pt x="375196" y="297462"/>
                </a:lnTo>
                <a:lnTo>
                  <a:pt x="367015" y="323838"/>
                </a:lnTo>
                <a:lnTo>
                  <a:pt x="358835" y="297462"/>
                </a:lnTo>
                <a:lnTo>
                  <a:pt x="331895" y="303556"/>
                </a:lnTo>
                <a:lnTo>
                  <a:pt x="350654" y="283273"/>
                </a:lnTo>
                <a:lnTo>
                  <a:pt x="331895" y="262991"/>
                </a:lnTo>
                <a:lnTo>
                  <a:pt x="358835" y="269084"/>
                </a:lnTo>
                <a:close/>
                <a:moveTo>
                  <a:pt x="495084" y="198111"/>
                </a:moveTo>
                <a:cubicBezTo>
                  <a:pt x="504675" y="198111"/>
                  <a:pt x="512432" y="205868"/>
                  <a:pt x="512432" y="215459"/>
                </a:cubicBezTo>
                <a:cubicBezTo>
                  <a:pt x="512432" y="225022"/>
                  <a:pt x="504646" y="232808"/>
                  <a:pt x="495084" y="232808"/>
                </a:cubicBezTo>
                <a:cubicBezTo>
                  <a:pt x="485492" y="232808"/>
                  <a:pt x="477735" y="225051"/>
                  <a:pt x="477735" y="215459"/>
                </a:cubicBezTo>
                <a:cubicBezTo>
                  <a:pt x="477735" y="205868"/>
                  <a:pt x="485492" y="198111"/>
                  <a:pt x="495084" y="198111"/>
                </a:cubicBezTo>
                <a:close/>
                <a:moveTo>
                  <a:pt x="825973" y="112243"/>
                </a:moveTo>
                <a:lnTo>
                  <a:pt x="842109" y="125417"/>
                </a:lnTo>
                <a:lnTo>
                  <a:pt x="808202" y="172780"/>
                </a:lnTo>
                <a:lnTo>
                  <a:pt x="864253" y="148548"/>
                </a:lnTo>
                <a:lnTo>
                  <a:pt x="873590" y="157687"/>
                </a:lnTo>
                <a:lnTo>
                  <a:pt x="850430" y="214162"/>
                </a:lnTo>
                <a:lnTo>
                  <a:pt x="897088" y="179239"/>
                </a:lnTo>
                <a:lnTo>
                  <a:pt x="910741" y="195290"/>
                </a:lnTo>
                <a:lnTo>
                  <a:pt x="838329" y="246207"/>
                </a:lnTo>
                <a:lnTo>
                  <a:pt x="823576" y="231708"/>
                </a:lnTo>
                <a:lnTo>
                  <a:pt x="845832" y="176757"/>
                </a:lnTo>
                <a:lnTo>
                  <a:pt x="790881" y="199634"/>
                </a:lnTo>
                <a:lnTo>
                  <a:pt x="775846" y="184881"/>
                </a:lnTo>
                <a:close/>
                <a:moveTo>
                  <a:pt x="295985" y="37095"/>
                </a:moveTo>
                <a:lnTo>
                  <a:pt x="333870" y="117405"/>
                </a:lnTo>
                <a:lnTo>
                  <a:pt x="273193" y="146037"/>
                </a:lnTo>
                <a:lnTo>
                  <a:pt x="265661" y="130099"/>
                </a:lnTo>
                <a:lnTo>
                  <a:pt x="307184" y="110494"/>
                </a:lnTo>
                <a:lnTo>
                  <a:pt x="299822" y="94895"/>
                </a:lnTo>
                <a:lnTo>
                  <a:pt x="265153" y="111256"/>
                </a:lnTo>
                <a:lnTo>
                  <a:pt x="257649" y="95318"/>
                </a:lnTo>
                <a:lnTo>
                  <a:pt x="292290" y="78957"/>
                </a:lnTo>
                <a:lnTo>
                  <a:pt x="284335" y="62088"/>
                </a:lnTo>
                <a:lnTo>
                  <a:pt x="242812" y="81693"/>
                </a:lnTo>
                <a:lnTo>
                  <a:pt x="235280" y="65727"/>
                </a:lnTo>
                <a:close/>
                <a:moveTo>
                  <a:pt x="666311" y="26037"/>
                </a:moveTo>
                <a:lnTo>
                  <a:pt x="685944" y="33061"/>
                </a:lnTo>
                <a:lnTo>
                  <a:pt x="669809" y="89450"/>
                </a:lnTo>
                <a:lnTo>
                  <a:pt x="714464" y="47786"/>
                </a:lnTo>
                <a:lnTo>
                  <a:pt x="726340" y="53287"/>
                </a:lnTo>
                <a:lnTo>
                  <a:pt x="723491" y="114274"/>
                </a:lnTo>
                <a:lnTo>
                  <a:pt x="755790" y="65586"/>
                </a:lnTo>
                <a:lnTo>
                  <a:pt x="774013" y="76192"/>
                </a:lnTo>
                <a:lnTo>
                  <a:pt x="722898" y="148520"/>
                </a:lnTo>
                <a:lnTo>
                  <a:pt x="704139" y="139831"/>
                </a:lnTo>
                <a:lnTo>
                  <a:pt x="706650" y="80593"/>
                </a:lnTo>
                <a:lnTo>
                  <a:pt x="662559" y="120593"/>
                </a:lnTo>
                <a:lnTo>
                  <a:pt x="643434" y="111764"/>
                </a:lnTo>
                <a:close/>
                <a:moveTo>
                  <a:pt x="561487" y="1044"/>
                </a:moveTo>
                <a:cubicBezTo>
                  <a:pt x="587975" y="4344"/>
                  <a:pt x="600218" y="21975"/>
                  <a:pt x="597200" y="46178"/>
                </a:cubicBezTo>
                <a:lnTo>
                  <a:pt x="590316" y="97180"/>
                </a:lnTo>
                <a:lnTo>
                  <a:pt x="569414" y="94331"/>
                </a:lnTo>
                <a:lnTo>
                  <a:pt x="575225" y="47899"/>
                </a:lnTo>
                <a:cubicBezTo>
                  <a:pt x="577143" y="32553"/>
                  <a:pt x="573814" y="22285"/>
                  <a:pt x="559090" y="20423"/>
                </a:cubicBezTo>
                <a:cubicBezTo>
                  <a:pt x="544110" y="18562"/>
                  <a:pt x="538328" y="27927"/>
                  <a:pt x="536438" y="43019"/>
                </a:cubicBezTo>
                <a:lnTo>
                  <a:pt x="530627" y="89450"/>
                </a:lnTo>
                <a:lnTo>
                  <a:pt x="509696" y="87081"/>
                </a:lnTo>
                <a:lnTo>
                  <a:pt x="515535" y="36333"/>
                </a:lnTo>
                <a:cubicBezTo>
                  <a:pt x="518582" y="11904"/>
                  <a:pt x="534942" y="-2285"/>
                  <a:pt x="561487" y="1044"/>
                </a:cubicBezTo>
                <a:close/>
                <a:moveTo>
                  <a:pt x="448793" y="0"/>
                </a:moveTo>
                <a:lnTo>
                  <a:pt x="462192" y="87843"/>
                </a:lnTo>
                <a:lnTo>
                  <a:pt x="443433" y="90945"/>
                </a:lnTo>
                <a:lnTo>
                  <a:pt x="389300" y="45501"/>
                </a:lnTo>
                <a:lnTo>
                  <a:pt x="399371" y="98449"/>
                </a:lnTo>
                <a:lnTo>
                  <a:pt x="378948" y="101891"/>
                </a:lnTo>
                <a:lnTo>
                  <a:pt x="362671" y="14612"/>
                </a:lnTo>
                <a:lnTo>
                  <a:pt x="382982" y="11171"/>
                </a:lnTo>
                <a:lnTo>
                  <a:pt x="383405" y="13286"/>
                </a:lnTo>
                <a:cubicBezTo>
                  <a:pt x="383912" y="16305"/>
                  <a:pt x="386508" y="20085"/>
                  <a:pt x="390400" y="23131"/>
                </a:cubicBezTo>
                <a:lnTo>
                  <a:pt x="437848" y="63216"/>
                </a:lnTo>
                <a:lnTo>
                  <a:pt x="428144" y="3498"/>
                </a:lnTo>
                <a:close/>
              </a:path>
            </a:pathLst>
          </a:custGeom>
          <a:solidFill>
            <a:schemeClr val="bg1"/>
          </a:solidFill>
        </p:spPr>
        <p:txBody>
          <a:bodyPr wrap="square">
            <a:noAutofit/>
          </a:bodyPr>
          <a:lstStyle>
            <a:lvl1pPr marL="0" indent="0">
              <a:buNone/>
              <a:defRPr sz="100">
                <a:noFill/>
              </a:defRPr>
            </a:lvl1pPr>
            <a:lvl2pPr marL="201812" indent="0">
              <a:buNone/>
              <a:defRPr sz="100"/>
            </a:lvl2pPr>
            <a:lvl3pPr marL="447675" indent="0">
              <a:buNone/>
              <a:defRPr sz="100"/>
            </a:lvl3pPr>
            <a:lvl4pPr>
              <a:buNone/>
              <a:defRPr sz="100"/>
            </a:lvl4pPr>
            <a:lvl5pPr>
              <a:buNone/>
              <a:defRPr sz="100"/>
            </a:lvl5pPr>
          </a:lstStyle>
          <a:p>
            <a:pPr lvl="0"/>
            <a:r>
              <a:rPr lang="da-DK" dirty="0"/>
              <a:t>.</a:t>
            </a:r>
          </a:p>
        </p:txBody>
      </p:sp>
      <p:sp>
        <p:nvSpPr>
          <p:cNvPr id="12" name="Date_GeneralDate">
            <a:extLst>
              <a:ext uri="{FF2B5EF4-FFF2-40B4-BE49-F238E27FC236}">
                <a16:creationId xmlns:a16="http://schemas.microsoft.com/office/drawing/2014/main" id="{ED397024-840C-483C-9221-D7196DFC9407}"/>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5" name="FLD_PresentationTitle">
            <a:extLst>
              <a:ext uri="{FF2B5EF4-FFF2-40B4-BE49-F238E27FC236}">
                <a16:creationId xmlns:a16="http://schemas.microsoft.com/office/drawing/2014/main" id="{E3294628-B382-4444-8C1E-34B1C37B8D45}"/>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6" name="Slide Number Placeholder 5">
            <a:extLst>
              <a:ext uri="{FF2B5EF4-FFF2-40B4-BE49-F238E27FC236}">
                <a16:creationId xmlns:a16="http://schemas.microsoft.com/office/drawing/2014/main" id="{08A2E041-3E38-4FB1-98E1-405CB20FA201}"/>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29738379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Forside mørk/hvi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CBCA9-7183-4B91-A84F-18C0F7795F42}"/>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chemeClr val="bg1"/>
          </a:solidFill>
          <a:ln w="8132" cap="flat">
            <a:noFill/>
            <a:prstDash val="solid"/>
            <a:miter/>
          </a:ln>
        </p:spPr>
        <p:txBody>
          <a:bodyPr rtlCol="0" anchor="ctr"/>
          <a:lstStyle/>
          <a:p>
            <a:endParaRPr lang="da-DK"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1"/>
                </a:solidFill>
              </a:defRPr>
            </a:lvl1pPr>
          </a:lstStyle>
          <a:p>
            <a:r>
              <a:rPr lang="da-DK" dirty="0"/>
              <a:t>Indsæt titel</a:t>
            </a:r>
          </a:p>
        </p:txBody>
      </p:sp>
      <p:sp>
        <p:nvSpPr>
          <p:cNvPr id="17" name="Subtitle 2">
            <a:extLst>
              <a:ext uri="{FF2B5EF4-FFF2-40B4-BE49-F238E27FC236}">
                <a16:creationId xmlns:a16="http://schemas.microsoft.com/office/drawing/2014/main" id="{E36C0DBC-4EC9-4A4E-8DE4-952D9F7BE20A}"/>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7EDA8D41-2335-493A-8246-8171A76F0F89}"/>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D4E101DD-89B2-4D7B-8F47-835181F42AA3}"/>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BB051B12-C82D-41E9-8581-101213AFDC33}"/>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9F675B9B-6B60-40BB-A625-D8A4968CE8BB}"/>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B4395921-6CE7-4AEF-AD74-151370579AF9}"/>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0265C43A-BA01-438A-9586-5E7993AD1CD6}"/>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9814197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Forside mørk/ly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CBCA9-7183-4B91-A84F-18C0F7795F42}"/>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solidFill>
                <a:schemeClr val="bg2"/>
              </a:solidFill>
            </a:endParaRPr>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chemeClr val="bg1"/>
          </a:solidFill>
          <a:ln w="8132" cap="flat">
            <a:noFill/>
            <a:prstDash val="solid"/>
            <a:miter/>
          </a:ln>
        </p:spPr>
        <p:txBody>
          <a:bodyPr rtlCol="0" anchor="ctr"/>
          <a:lstStyle/>
          <a:p>
            <a:endParaRPr lang="da-DK"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2"/>
                </a:solidFill>
              </a:defRPr>
            </a:lvl1pPr>
          </a:lstStyle>
          <a:p>
            <a:r>
              <a:rPr lang="da-DK" dirty="0"/>
              <a:t>Indsæt titel</a:t>
            </a:r>
          </a:p>
        </p:txBody>
      </p:sp>
      <p:sp>
        <p:nvSpPr>
          <p:cNvPr id="17" name="Subtitle 2">
            <a:extLst>
              <a:ext uri="{FF2B5EF4-FFF2-40B4-BE49-F238E27FC236}">
                <a16:creationId xmlns:a16="http://schemas.microsoft.com/office/drawing/2014/main" id="{920A2E9F-A570-4C30-B6F7-A8E2727CF6E6}"/>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484A3C88-2876-4F34-98F7-299B17A8C2D4}"/>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2667C43F-58F4-43CC-86BE-580C713B8815}"/>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0F5851E0-A91D-4F64-8680-E5A25AAD33BA}"/>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9F675B9B-6B60-40BB-A625-D8A4968CE8BB}"/>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B4395921-6CE7-4AEF-AD74-151370579AF9}"/>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0265C43A-BA01-438A-9586-5E7993AD1CD6}"/>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64604468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Forside lys/blå">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rgbClr val="000C2E"/>
                </a:solidFill>
              </a:defRPr>
            </a:lvl1pPr>
          </a:lstStyle>
          <a:p>
            <a:r>
              <a:rPr lang="da-DK" dirty="0"/>
              <a:t>Indsæt titel</a:t>
            </a:r>
          </a:p>
        </p:txBody>
      </p:sp>
      <p:sp>
        <p:nvSpPr>
          <p:cNvPr id="17" name="Subtitle 2">
            <a:extLst>
              <a:ext uri="{FF2B5EF4-FFF2-40B4-BE49-F238E27FC236}">
                <a16:creationId xmlns:a16="http://schemas.microsoft.com/office/drawing/2014/main" id="{90F374D4-48CD-43E3-AA3B-8D32C614D9D6}"/>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accent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9E3E11BE-989A-4C63-8421-725A43313A49}"/>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C5DC236B-2E87-4C2A-AAE6-A79FFE842712}"/>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7D9E04BB-4195-42F1-BBEA-46C84B7F6FE4}"/>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125CBAF4-E939-4FC7-BFFB-CD49521AFFB4}"/>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E57BF5BC-36D1-44B8-A75B-23FB8A873A38}"/>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DDE8D2D8-C7CF-4116-9800-4642E66B9A60}"/>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95411733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Forside lys/mør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tx2"/>
                </a:solidFill>
              </a:defRPr>
            </a:lvl1pPr>
          </a:lstStyle>
          <a:p>
            <a:r>
              <a:rPr lang="da-DK" dirty="0"/>
              <a:t>Indsæt titel</a:t>
            </a:r>
          </a:p>
        </p:txBody>
      </p:sp>
      <p:sp>
        <p:nvSpPr>
          <p:cNvPr id="17" name="Subtitle 2">
            <a:extLst>
              <a:ext uri="{FF2B5EF4-FFF2-40B4-BE49-F238E27FC236}">
                <a16:creationId xmlns:a16="http://schemas.microsoft.com/office/drawing/2014/main" id="{EA350F9D-5FD2-42BE-82EF-FE0BCE1EAA57}"/>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tx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3DB74700-CF80-4031-BF2A-339DA71A7093}"/>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3022554E-FE4D-43D3-B8EA-4D5A9D7432B7}"/>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45AF0E4B-085F-42EE-BA87-E6731FA98668}"/>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125CBAF4-E939-4FC7-BFFB-CD49521AFFB4}"/>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E57BF5BC-36D1-44B8-A75B-23FB8A873A38}"/>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DDE8D2D8-C7CF-4116-9800-4642E66B9A60}"/>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63241110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Forside hvid med bille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0000" y="1356231"/>
            <a:ext cx="6815537" cy="3006449"/>
          </a:xfrm>
        </p:spPr>
        <p:txBody>
          <a:bodyPr anchor="b" anchorCtr="0">
            <a:normAutofit/>
          </a:bodyPr>
          <a:lstStyle>
            <a:lvl1pPr algn="l">
              <a:defRPr sz="7200"/>
            </a:lvl1pPr>
          </a:lstStyle>
          <a:p>
            <a:r>
              <a:rPr lang="da-DK" dirty="0"/>
              <a:t>Indsæt titel</a:t>
            </a:r>
          </a:p>
        </p:txBody>
      </p:sp>
      <p:sp>
        <p:nvSpPr>
          <p:cNvPr id="13" name="Subtitle 2">
            <a:extLst>
              <a:ext uri="{FF2B5EF4-FFF2-40B4-BE49-F238E27FC236}">
                <a16:creationId xmlns:a16="http://schemas.microsoft.com/office/drawing/2014/main" id="{10DD521F-6FFD-4064-912D-D1ACEADD8155}"/>
              </a:ext>
            </a:extLst>
          </p:cNvPr>
          <p:cNvSpPr>
            <a:spLocks noGrp="1"/>
          </p:cNvSpPr>
          <p:nvPr>
            <p:ph type="subTitle" idx="1" hasCustomPrompt="1"/>
          </p:nvPr>
        </p:nvSpPr>
        <p:spPr>
          <a:xfrm>
            <a:off x="720001" y="5327667"/>
            <a:ext cx="4097590"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4" name="Graphic 7">
            <a:extLst>
              <a:ext uri="{FF2B5EF4-FFF2-40B4-BE49-F238E27FC236}">
                <a16:creationId xmlns:a16="http://schemas.microsoft.com/office/drawing/2014/main" id="{3B12EC28-E141-4748-8822-1B02FF0A6CBB}"/>
              </a:ext>
            </a:extLst>
          </p:cNvPr>
          <p:cNvSpPr/>
          <p:nvPr userDrawn="1"/>
        </p:nvSpPr>
        <p:spPr>
          <a:xfrm>
            <a:off x="6508735"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dirty="0"/>
          </a:p>
        </p:txBody>
      </p:sp>
      <p:sp>
        <p:nvSpPr>
          <p:cNvPr id="4" name="Date_GeneralDate"/>
          <p:cNvSpPr>
            <a:spLocks noGrp="1"/>
          </p:cNvSpPr>
          <p:nvPr>
            <p:ph type="dt" sz="half" idx="10"/>
          </p:nvPr>
        </p:nvSpPr>
        <p:spPr>
          <a:xfrm>
            <a:off x="0" y="6912000"/>
            <a:ext cx="0" cy="0"/>
          </a:xfrm>
        </p:spPr>
        <p:txBody>
          <a:bodyPr/>
          <a:lstStyle>
            <a:lvl1pPr>
              <a:defRPr>
                <a:noFill/>
              </a:defRPr>
            </a:lvl1pPr>
          </a:lstStyle>
          <a:p>
            <a:endParaRPr lang="da-DK" dirty="0"/>
          </a:p>
        </p:txBody>
      </p:sp>
      <p:sp>
        <p:nvSpPr>
          <p:cNvPr id="5" name="FLD_PresentationTitle"/>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6"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16" name="Picture Placeholder 15">
            <a:extLst>
              <a:ext uri="{FF2B5EF4-FFF2-40B4-BE49-F238E27FC236}">
                <a16:creationId xmlns:a16="http://schemas.microsoft.com/office/drawing/2014/main" id="{07127C84-7B2A-461F-B4C4-EA860EEF58CC}"/>
              </a:ext>
            </a:extLst>
          </p:cNvPr>
          <p:cNvSpPr>
            <a:spLocks noGrp="1"/>
          </p:cNvSpPr>
          <p:nvPr>
            <p:ph type="pic" sz="quarter" idx="17"/>
          </p:nvPr>
        </p:nvSpPr>
        <p:spPr>
          <a:xfrm>
            <a:off x="8128800" y="0"/>
            <a:ext cx="4063200" cy="6858000"/>
          </a:xfrm>
        </p:spPr>
        <p:txBody>
          <a:bodyPr tIns="36000"/>
          <a:lstStyle>
            <a:lvl1pPr marL="0" indent="0" algn="ctr">
              <a:buNone/>
              <a:defRPr/>
            </a:lvl1pPr>
          </a:lstStyle>
          <a:p>
            <a:r>
              <a:rPr lang="da-DK"/>
              <a:t>Klik på ikonet for at tilføje et billede</a:t>
            </a:r>
          </a:p>
        </p:txBody>
      </p:sp>
      <p:sp>
        <p:nvSpPr>
          <p:cNvPr id="19" name="Text Placeholder 7">
            <a:extLst>
              <a:ext uri="{FF2B5EF4-FFF2-40B4-BE49-F238E27FC236}">
                <a16:creationId xmlns:a16="http://schemas.microsoft.com/office/drawing/2014/main" id="{3BA9EC6C-D882-4644-AA8C-C638EA2AB27D}"/>
              </a:ext>
            </a:extLst>
          </p:cNvPr>
          <p:cNvSpPr>
            <a:spLocks noGrp="1"/>
          </p:cNvSpPr>
          <p:nvPr>
            <p:ph type="body" sz="quarter" idx="18" hasCustomPrompt="1"/>
          </p:nvPr>
        </p:nvSpPr>
        <p:spPr>
          <a:xfrm>
            <a:off x="724878" y="310326"/>
            <a:ext cx="2596665"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0" name="Text Placeholder 9">
            <a:extLst>
              <a:ext uri="{FF2B5EF4-FFF2-40B4-BE49-F238E27FC236}">
                <a16:creationId xmlns:a16="http://schemas.microsoft.com/office/drawing/2014/main" id="{1854DC86-7109-4CBA-B1A5-FAA37E19A3CD}"/>
              </a:ext>
            </a:extLst>
          </p:cNvPr>
          <p:cNvSpPr>
            <a:spLocks noGrp="1"/>
          </p:cNvSpPr>
          <p:nvPr>
            <p:ph type="body" sz="quarter" idx="19" hasCustomPrompt="1"/>
          </p:nvPr>
        </p:nvSpPr>
        <p:spPr>
          <a:xfrm>
            <a:off x="4423998" y="310326"/>
            <a:ext cx="3111539"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1" name="Text Placeholder 17">
            <a:extLst>
              <a:ext uri="{FF2B5EF4-FFF2-40B4-BE49-F238E27FC236}">
                <a16:creationId xmlns:a16="http://schemas.microsoft.com/office/drawing/2014/main" id="{830B9519-277F-4E54-8FC0-8193A0D06895}"/>
              </a:ext>
            </a:extLst>
          </p:cNvPr>
          <p:cNvSpPr>
            <a:spLocks noGrp="1"/>
          </p:cNvSpPr>
          <p:nvPr>
            <p:ph type="body" sz="quarter" idx="20" hasCustomPrompt="1"/>
          </p:nvPr>
        </p:nvSpPr>
        <p:spPr>
          <a:xfrm>
            <a:off x="4423998" y="531101"/>
            <a:ext cx="3111539"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Tree>
    <p:extLst>
      <p:ext uri="{BB962C8B-B14F-4D97-AF65-F5344CB8AC3E}">
        <p14:creationId xmlns:p14="http://schemas.microsoft.com/office/powerpoint/2010/main" val="390888626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Agenda hv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8B7EB-9914-40BD-B6C3-15F565F6C3BF}"/>
              </a:ext>
            </a:extLst>
          </p:cNvPr>
          <p:cNvSpPr>
            <a:spLocks noGrp="1"/>
          </p:cNvSpPr>
          <p:nvPr>
            <p:ph type="title" hasCustomPrompt="1"/>
          </p:nvPr>
        </p:nvSpPr>
        <p:spPr/>
        <p:txBody>
          <a:bodyPr/>
          <a:lstStyle>
            <a:lvl1pPr>
              <a:defRPr/>
            </a:lvl1pPr>
          </a:lstStyle>
          <a:p>
            <a:r>
              <a:rPr lang="da-DK" dirty="0"/>
              <a:t>Klik for at tilføje titel</a:t>
            </a:r>
          </a:p>
        </p:txBody>
      </p:sp>
      <p:sp>
        <p:nvSpPr>
          <p:cNvPr id="3" name="Date Placeholder 2">
            <a:extLst>
              <a:ext uri="{FF2B5EF4-FFF2-40B4-BE49-F238E27FC236}">
                <a16:creationId xmlns:a16="http://schemas.microsoft.com/office/drawing/2014/main" id="{2AF4C3A7-EB1F-46BC-BA76-1F83A7576C45}"/>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8818AAAC-1C4E-4738-90E1-8F4CF1339390}"/>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B7F125F5-8144-4400-B5F6-A0AF8C90E18D}"/>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
        <p:nvSpPr>
          <p:cNvPr id="8" name="Text Placeholder 7">
            <a:extLst>
              <a:ext uri="{FF2B5EF4-FFF2-40B4-BE49-F238E27FC236}">
                <a16:creationId xmlns:a16="http://schemas.microsoft.com/office/drawing/2014/main" id="{57233423-19A0-44FC-A00D-E844296E793D}"/>
              </a:ext>
            </a:extLst>
          </p:cNvPr>
          <p:cNvSpPr>
            <a:spLocks noGrp="1"/>
          </p:cNvSpPr>
          <p:nvPr>
            <p:ph type="body" sz="quarter" idx="13" hasCustomPrompt="1"/>
          </p:nvPr>
        </p:nvSpPr>
        <p:spPr>
          <a:xfrm>
            <a:off x="719997" y="2192400"/>
            <a:ext cx="10752001" cy="3945600"/>
          </a:xfrm>
        </p:spPr>
        <p:txBody>
          <a:bodyPr/>
          <a:lstStyle>
            <a:lvl1pPr marL="360000" indent="-360000">
              <a:spcBef>
                <a:spcPts val="1800"/>
              </a:spcBef>
              <a:spcAft>
                <a:spcPts val="0"/>
              </a:spcAft>
              <a:defRPr sz="2400"/>
            </a:lvl1pPr>
            <a:lvl2pPr marL="620713" indent="-230188">
              <a:defRPr/>
            </a:lvl2pPr>
          </a:lstStyle>
          <a:p>
            <a:pPr lvl="0"/>
            <a:r>
              <a:rPr lang="da-DK" dirty="0"/>
              <a:t>Klik for at tilføje agenda punkter</a:t>
            </a:r>
          </a:p>
          <a:p>
            <a:pPr lvl="1"/>
            <a:r>
              <a:rPr lang="da-DK" dirty="0"/>
              <a:t>Second </a:t>
            </a:r>
            <a:r>
              <a:rPr lang="da-DK" dirty="0" err="1"/>
              <a:t>level</a:t>
            </a:r>
            <a:endParaRPr lang="da-DK" dirty="0"/>
          </a:p>
        </p:txBody>
      </p:sp>
    </p:spTree>
    <p:extLst>
      <p:ext uri="{BB962C8B-B14F-4D97-AF65-F5344CB8AC3E}">
        <p14:creationId xmlns:p14="http://schemas.microsoft.com/office/powerpoint/2010/main" val="384250607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Agenda mørk">
    <p:spTree>
      <p:nvGrpSpPr>
        <p:cNvPr id="1" name=""/>
        <p:cNvGrpSpPr/>
        <p:nvPr/>
      </p:nvGrpSpPr>
      <p:grpSpPr>
        <a:xfrm>
          <a:off x="0" y="0"/>
          <a:ext cx="0" cy="0"/>
          <a:chOff x="0" y="0"/>
          <a:chExt cx="0" cy="0"/>
        </a:xfrm>
      </p:grpSpPr>
      <p:sp>
        <p:nvSpPr>
          <p:cNvPr id="7" name="Mørk baggrund">
            <a:extLst>
              <a:ext uri="{FF2B5EF4-FFF2-40B4-BE49-F238E27FC236}">
                <a16:creationId xmlns:a16="http://schemas.microsoft.com/office/drawing/2014/main" id="{5AD5CF03-2716-4BA5-9C0A-662F67148BA6}"/>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a:extLst>
              <a:ext uri="{FF2B5EF4-FFF2-40B4-BE49-F238E27FC236}">
                <a16:creationId xmlns:a16="http://schemas.microsoft.com/office/drawing/2014/main" id="{6698B7EB-9914-40BD-B6C3-15F565F6C3BF}"/>
              </a:ext>
            </a:extLst>
          </p:cNvPr>
          <p:cNvSpPr>
            <a:spLocks noGrp="1"/>
          </p:cNvSpPr>
          <p:nvPr>
            <p:ph type="title" hasCustomPrompt="1"/>
          </p:nvPr>
        </p:nvSpPr>
        <p:spPr/>
        <p:txBody>
          <a:bodyPr/>
          <a:lstStyle>
            <a:lvl1pPr>
              <a:defRPr>
                <a:solidFill>
                  <a:schemeClr val="bg1"/>
                </a:solidFill>
              </a:defRPr>
            </a:lvl1pPr>
          </a:lstStyle>
          <a:p>
            <a:r>
              <a:rPr lang="da-DK" dirty="0"/>
              <a:t>Klik for at tilføje titel</a:t>
            </a:r>
          </a:p>
        </p:txBody>
      </p:sp>
      <p:sp>
        <p:nvSpPr>
          <p:cNvPr id="3" name="Date Placeholder 2">
            <a:extLst>
              <a:ext uri="{FF2B5EF4-FFF2-40B4-BE49-F238E27FC236}">
                <a16:creationId xmlns:a16="http://schemas.microsoft.com/office/drawing/2014/main" id="{2AF4C3A7-EB1F-46BC-BA76-1F83A7576C45}"/>
              </a:ext>
            </a:extLst>
          </p:cNvPr>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4" name="SD_FLD_PresentationTitle">
            <a:extLst>
              <a:ext uri="{FF2B5EF4-FFF2-40B4-BE49-F238E27FC236}">
                <a16:creationId xmlns:a16="http://schemas.microsoft.com/office/drawing/2014/main" id="{8818AAAC-1C4E-4738-90E1-8F4CF1339390}"/>
              </a:ext>
            </a:extLst>
          </p:cNvPr>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5" name="Slide Number Placeholder 4">
            <a:extLst>
              <a:ext uri="{FF2B5EF4-FFF2-40B4-BE49-F238E27FC236}">
                <a16:creationId xmlns:a16="http://schemas.microsoft.com/office/drawing/2014/main" id="{B7F125F5-8144-4400-B5F6-A0AF8C90E18D}"/>
              </a:ext>
            </a:extLst>
          </p:cNvPr>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24C8C45C-947F-4981-8B3F-4F32E973C901}" type="slidenum">
              <a:rPr lang="da-DK" smtClean="0"/>
              <a:pPr/>
              <a:t>‹nr.›</a:t>
            </a:fld>
            <a:endParaRPr lang="da-DK" dirty="0"/>
          </a:p>
        </p:txBody>
      </p:sp>
      <p:sp>
        <p:nvSpPr>
          <p:cNvPr id="8" name="Text Placeholder 7">
            <a:extLst>
              <a:ext uri="{FF2B5EF4-FFF2-40B4-BE49-F238E27FC236}">
                <a16:creationId xmlns:a16="http://schemas.microsoft.com/office/drawing/2014/main" id="{57233423-19A0-44FC-A00D-E844296E793D}"/>
              </a:ext>
            </a:extLst>
          </p:cNvPr>
          <p:cNvSpPr>
            <a:spLocks noGrp="1"/>
          </p:cNvSpPr>
          <p:nvPr>
            <p:ph type="body" sz="quarter" idx="13" hasCustomPrompt="1"/>
          </p:nvPr>
        </p:nvSpPr>
        <p:spPr>
          <a:xfrm>
            <a:off x="719997" y="2192400"/>
            <a:ext cx="10752001" cy="3945600"/>
          </a:xfrm>
        </p:spPr>
        <p:txBody>
          <a:bodyPr/>
          <a:lstStyle>
            <a:lvl1pPr marL="360000" indent="-360000">
              <a:spcBef>
                <a:spcPts val="1800"/>
              </a:spcBef>
              <a:spcAft>
                <a:spcPts val="0"/>
              </a:spcAft>
              <a:buFont typeface="+mj-lt"/>
              <a:buAutoNum type="arabicPeriod"/>
              <a:defRPr sz="2400">
                <a:solidFill>
                  <a:schemeClr val="bg1"/>
                </a:solidFill>
              </a:defRPr>
            </a:lvl1pPr>
            <a:lvl2pPr marL="619200" indent="-230400">
              <a:defRPr>
                <a:solidFill>
                  <a:schemeClr val="bg1"/>
                </a:solidFill>
              </a:defRPr>
            </a:lvl2pPr>
          </a:lstStyle>
          <a:p>
            <a:pPr lvl="0"/>
            <a:r>
              <a:rPr lang="da-DK" dirty="0"/>
              <a:t>Klik for at tilføje agenda punkter</a:t>
            </a:r>
          </a:p>
          <a:p>
            <a:pPr lvl="1"/>
            <a:r>
              <a:rPr lang="da-DK" dirty="0"/>
              <a:t>Second </a:t>
            </a:r>
            <a:r>
              <a:rPr lang="da-DK" dirty="0" err="1"/>
              <a:t>level</a:t>
            </a:r>
            <a:endParaRPr lang="da-DK" dirty="0"/>
          </a:p>
        </p:txBody>
      </p:sp>
      <p:sp>
        <p:nvSpPr>
          <p:cNvPr id="9" name="TextBox 8">
            <a:extLst>
              <a:ext uri="{FF2B5EF4-FFF2-40B4-BE49-F238E27FC236}">
                <a16:creationId xmlns:a16="http://schemas.microsoft.com/office/drawing/2014/main" id="{9B34E782-FCE1-4223-B963-3FB009D942A3}"/>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bg1"/>
                </a:solidFill>
                <a:latin typeface="KBH Tekst" panose="00000500000000000000" pitchFamily="2" charset="0"/>
              </a:rPr>
              <a:t>Københavns Kommune</a:t>
            </a:r>
          </a:p>
        </p:txBody>
      </p:sp>
    </p:spTree>
    <p:extLst>
      <p:ext uri="{BB962C8B-B14F-4D97-AF65-F5344CB8AC3E}">
        <p14:creationId xmlns:p14="http://schemas.microsoft.com/office/powerpoint/2010/main" val="373683505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itat/skilleside hvi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399"/>
            <a:ext cx="10752002" cy="3240000"/>
          </a:xfrm>
        </p:spPr>
        <p:txBody>
          <a:bodyPr anchor="t" anchorCtr="0"/>
          <a:lstStyle>
            <a:lvl1pPr>
              <a:lnSpc>
                <a:spcPct val="90000"/>
              </a:lnSpc>
              <a:defRPr sz="4500">
                <a:solidFill>
                  <a:srgbClr val="000C2E"/>
                </a:solidFill>
              </a:defRPr>
            </a:lvl1pPr>
          </a:lstStyle>
          <a:p>
            <a:r>
              <a:rPr lang="da-DK" noProof="0" dirty="0"/>
              <a:t>Klik for at tilføje titel</a:t>
            </a:r>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Københavns Kommune</a:t>
            </a:r>
          </a:p>
        </p:txBody>
      </p:sp>
      <p:sp>
        <p:nvSpPr>
          <p:cNvPr id="3" name="Date Placeholder 2">
            <a:extLst>
              <a:ext uri="{FF2B5EF4-FFF2-40B4-BE49-F238E27FC236}">
                <a16:creationId xmlns:a16="http://schemas.microsoft.com/office/drawing/2014/main" id="{534CCD90-1944-4905-B643-649FADC8AAA5}"/>
              </a:ext>
            </a:extLst>
          </p:cNvPr>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7" name="SD_FLD_PresentationTitle">
            <a:extLst>
              <a:ext uri="{FF2B5EF4-FFF2-40B4-BE49-F238E27FC236}">
                <a16:creationId xmlns:a16="http://schemas.microsoft.com/office/drawing/2014/main" id="{0A1B639C-198A-476D-B365-AE3F9BFE1DC3}"/>
              </a:ext>
            </a:extLst>
          </p:cNvPr>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10" name="Slide Number Placeholder 9">
            <a:extLst>
              <a:ext uri="{FF2B5EF4-FFF2-40B4-BE49-F238E27FC236}">
                <a16:creationId xmlns:a16="http://schemas.microsoft.com/office/drawing/2014/main" id="{2715E2E9-557F-4202-BA67-139A65D03600}"/>
              </a:ext>
            </a:extLst>
          </p:cNvPr>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78534993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itat/skilleside blå">
    <p:spTree>
      <p:nvGrpSpPr>
        <p:cNvPr id="1" name=""/>
        <p:cNvGrpSpPr/>
        <p:nvPr/>
      </p:nvGrpSpPr>
      <p:grpSpPr>
        <a:xfrm>
          <a:off x="0" y="0"/>
          <a:ext cx="0" cy="0"/>
          <a:chOff x="0" y="0"/>
          <a:chExt cx="0" cy="0"/>
        </a:xfrm>
      </p:grpSpPr>
      <p:sp>
        <p:nvSpPr>
          <p:cNvPr id="8" name="Baggrund mørk">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rgbClr val="000C2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bg1"/>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859873C9-BF5D-4A9A-BB31-45BBB7BABAF7}" type="slidenum">
              <a:rPr lang="da-DK" smtClean="0"/>
              <a:pPr/>
              <a:t>‹nr.›</a:t>
            </a:fld>
            <a:endParaRPr lang="da-DK" dirty="0"/>
          </a:p>
        </p:txBody>
      </p:sp>
      <p:sp>
        <p:nvSpPr>
          <p:cNvPr id="7" name="TextBox 6">
            <a:extLst>
              <a:ext uri="{FF2B5EF4-FFF2-40B4-BE49-F238E27FC236}">
                <a16:creationId xmlns:a16="http://schemas.microsoft.com/office/drawing/2014/main" id="{33CBB6A6-23EA-4F4B-B9FD-8994EF63F7D5}"/>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bg1"/>
                </a:solidFill>
                <a:latin typeface="KBH Tekst" panose="00000500000000000000" pitchFamily="2" charset="0"/>
              </a:rPr>
              <a:t>Københavns Kommune</a:t>
            </a:r>
          </a:p>
        </p:txBody>
      </p:sp>
    </p:spTree>
    <p:extLst>
      <p:ext uri="{BB962C8B-B14F-4D97-AF65-F5344CB8AC3E}">
        <p14:creationId xmlns:p14="http://schemas.microsoft.com/office/powerpoint/2010/main" val="45906766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itat/skilleside hvid/mø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tx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859873C9-BF5D-4A9A-BB31-45BBB7BABAF7}" type="slidenum">
              <a:rPr lang="da-DK" smtClean="0"/>
              <a:pPr/>
              <a:t>‹nr.›</a:t>
            </a:fld>
            <a:endParaRPr lang="da-DK" dirty="0"/>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Københavns Kommune</a:t>
            </a:r>
          </a:p>
        </p:txBody>
      </p:sp>
    </p:spTree>
    <p:extLst>
      <p:ext uri="{BB962C8B-B14F-4D97-AF65-F5344CB8AC3E}">
        <p14:creationId xmlns:p14="http://schemas.microsoft.com/office/powerpoint/2010/main" val="97161516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itat/skilleside mørk/ly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bg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859873C9-BF5D-4A9A-BB31-45BBB7BABAF7}" type="slidenum">
              <a:rPr lang="da-DK" smtClean="0"/>
              <a:pPr/>
              <a:t>‹nr.›</a:t>
            </a:fld>
            <a:endParaRPr lang="da-DK" dirty="0"/>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bg1"/>
                </a:solidFill>
                <a:latin typeface="KBH Tekst" panose="00000500000000000000" pitchFamily="2" charset="0"/>
              </a:rPr>
              <a:t>Københavns Kommune</a:t>
            </a:r>
          </a:p>
        </p:txBody>
      </p:sp>
    </p:spTree>
    <p:extLst>
      <p:ext uri="{BB962C8B-B14F-4D97-AF65-F5344CB8AC3E}">
        <p14:creationId xmlns:p14="http://schemas.microsoft.com/office/powerpoint/2010/main" val="18024830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itat/skilleside lys/mø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tx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859873C9-BF5D-4A9A-BB31-45BBB7BABAF7}" type="slidenum">
              <a:rPr lang="da-DK" smtClean="0"/>
              <a:pPr/>
              <a:t>‹nr.›</a:t>
            </a:fld>
            <a:endParaRPr lang="da-DK" dirty="0"/>
          </a:p>
        </p:txBody>
      </p:sp>
      <p:sp>
        <p:nvSpPr>
          <p:cNvPr id="7" name="TextBox 6">
            <a:extLst>
              <a:ext uri="{FF2B5EF4-FFF2-40B4-BE49-F238E27FC236}">
                <a16:creationId xmlns:a16="http://schemas.microsoft.com/office/drawing/2014/main" id="{FD61A9E3-0AAD-4CBD-B3C1-4C6ACE3B9B21}"/>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Københavns Kommune</a:t>
            </a:r>
          </a:p>
        </p:txBody>
      </p:sp>
    </p:spTree>
    <p:extLst>
      <p:ext uri="{BB962C8B-B14F-4D97-AF65-F5344CB8AC3E}">
        <p14:creationId xmlns:p14="http://schemas.microsoft.com/office/powerpoint/2010/main" val="278727639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el og indhold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8" y="894268"/>
            <a:ext cx="10752002"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4" name="Date_GeneralDate"/>
          <p:cNvSpPr>
            <a:spLocks noGrp="1"/>
          </p:cNvSpPr>
          <p:nvPr>
            <p:ph type="dt" sz="half" idx="10"/>
          </p:nvPr>
        </p:nvSpPr>
        <p:spPr/>
        <p:txBody>
          <a:bodyPr/>
          <a:lstStyle/>
          <a:p>
            <a:endParaRPr lang="da-DK" noProof="0" dirty="0"/>
          </a:p>
        </p:txBody>
      </p:sp>
      <p:sp>
        <p:nvSpPr>
          <p:cNvPr id="5" name="SD_FLD_PresentationTitle"/>
          <p:cNvSpPr>
            <a:spLocks noGrp="1"/>
          </p:cNvSpPr>
          <p:nvPr>
            <p:ph type="ftr" sz="quarter" idx="11"/>
          </p:nvPr>
        </p:nvSpPr>
        <p:spPr/>
        <p:txBody>
          <a:bodyPr/>
          <a:lstStyle/>
          <a:p>
            <a:r>
              <a:rPr lang="da-DK" noProof="0" dirty="0"/>
              <a:t>Sidehoved</a:t>
            </a:r>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13206596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re indhold hv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10752002" cy="893928"/>
          </a:xfrm>
        </p:spPr>
        <p:txBody>
          <a:bodyPr/>
          <a:lstStyle>
            <a:lvl1pPr>
              <a:defRPr/>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3344400" cy="3949200"/>
          </a:xfrm>
        </p:spPr>
        <p:txBody>
          <a:bodyPr/>
          <a:lstStyle>
            <a:lvl1pPr>
              <a:defRPr/>
            </a:lvl1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4424162"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8127600"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21865215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Indhold og 2/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8" y="894268"/>
            <a:ext cx="3344400"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3344400"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4424400" y="0"/>
            <a:ext cx="7767600" cy="6858000"/>
          </a:xfrm>
        </p:spPr>
        <p:txBody>
          <a:bodyPr tIns="36000"/>
          <a:lstStyle>
            <a:lvl1pPr marL="0" indent="0" algn="ctr">
              <a:buNone/>
              <a:defRPr/>
            </a:lvl1pPr>
          </a:lstStyle>
          <a:p>
            <a:r>
              <a:rPr lang="da-DK"/>
              <a:t>Klik på ikonet for at tilføje et billede</a:t>
            </a:r>
          </a:p>
        </p:txBody>
      </p:sp>
      <p:sp>
        <p:nvSpPr>
          <p:cNvPr id="9" name="Date_GeneralDate">
            <a:extLst>
              <a:ext uri="{FF2B5EF4-FFF2-40B4-BE49-F238E27FC236}">
                <a16:creationId xmlns:a16="http://schemas.microsoft.com/office/drawing/2014/main" id="{7A3DA441-2DEB-4514-AAC8-CF11F3E1E8B9}"/>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0" name="FLD_PresentationTitle">
            <a:extLst>
              <a:ext uri="{FF2B5EF4-FFF2-40B4-BE49-F238E27FC236}">
                <a16:creationId xmlns:a16="http://schemas.microsoft.com/office/drawing/2014/main" id="{45313C7E-88CA-4F1A-B38E-6BE726A7542D}"/>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1" name="Slide Number Placeholder 5">
            <a:extLst>
              <a:ext uri="{FF2B5EF4-FFF2-40B4-BE49-F238E27FC236}">
                <a16:creationId xmlns:a16="http://schemas.microsoft.com/office/drawing/2014/main" id="{375DF70B-4895-4E76-B8EF-32B6EE62971C}"/>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81367356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o indhold og 1/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7" y="894268"/>
            <a:ext cx="7048403"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3344400"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8127604" y="0"/>
            <a:ext cx="4064396" cy="6858000"/>
          </a:xfrm>
        </p:spPr>
        <p:txBody>
          <a:bodyPr tIns="36000"/>
          <a:lstStyle>
            <a:lvl1pPr marL="0" indent="0" algn="ctr">
              <a:buNone/>
              <a:defRPr/>
            </a:lvl1pPr>
          </a:lstStyle>
          <a:p>
            <a:r>
              <a:rPr lang="da-DK"/>
              <a:t>Klik på ikonet for at tilføje et billede</a:t>
            </a:r>
          </a:p>
        </p:txBody>
      </p:sp>
      <p:sp>
        <p:nvSpPr>
          <p:cNvPr id="16" name="Content Placeholder 8">
            <a:extLst>
              <a:ext uri="{FF2B5EF4-FFF2-40B4-BE49-F238E27FC236}">
                <a16:creationId xmlns:a16="http://schemas.microsoft.com/office/drawing/2014/main" id="{226B16CC-F459-45AB-8AF6-621CD4FF544B}"/>
              </a:ext>
            </a:extLst>
          </p:cNvPr>
          <p:cNvSpPr>
            <a:spLocks noGrp="1"/>
          </p:cNvSpPr>
          <p:nvPr>
            <p:ph sz="quarter" idx="14" hasCustomPrompt="1"/>
          </p:nvPr>
        </p:nvSpPr>
        <p:spPr>
          <a:xfrm>
            <a:off x="4424162"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7" name="SD_FLD_PresentationTitle">
            <a:extLst>
              <a:ext uri="{FF2B5EF4-FFF2-40B4-BE49-F238E27FC236}">
                <a16:creationId xmlns:a16="http://schemas.microsoft.com/office/drawing/2014/main" id="{DA1AF7FD-5A49-4384-823E-604A843641B9}"/>
              </a:ext>
            </a:extLst>
          </p:cNvPr>
          <p:cNvSpPr>
            <a:spLocks noGrp="1"/>
          </p:cNvSpPr>
          <p:nvPr>
            <p:ph type="ftr" sz="quarter" idx="11"/>
          </p:nvPr>
        </p:nvSpPr>
        <p:spPr>
          <a:xfrm>
            <a:off x="4424001" y="310327"/>
            <a:ext cx="3344400" cy="180000"/>
          </a:xfrm>
        </p:spPr>
        <p:txBody>
          <a:bodyPr/>
          <a:lstStyle/>
          <a:p>
            <a:r>
              <a:rPr lang="da-DK" noProof="0" dirty="0"/>
              <a:t>Sidehoved</a:t>
            </a:r>
          </a:p>
        </p:txBody>
      </p:sp>
      <p:sp>
        <p:nvSpPr>
          <p:cNvPr id="18" name="Date_GeneralDate">
            <a:extLst>
              <a:ext uri="{FF2B5EF4-FFF2-40B4-BE49-F238E27FC236}">
                <a16:creationId xmlns:a16="http://schemas.microsoft.com/office/drawing/2014/main" id="{2B4A2A1D-0176-4332-9C1E-CC3936502FBC}"/>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9" name="Slide Number Placeholder 5">
            <a:extLst>
              <a:ext uri="{FF2B5EF4-FFF2-40B4-BE49-F238E27FC236}">
                <a16:creationId xmlns:a16="http://schemas.microsoft.com/office/drawing/2014/main" id="{95BD4D9E-7254-4650-B1A9-3F266C131F8F}"/>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85759868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Indhold og 1/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7" y="894268"/>
            <a:ext cx="7048403"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7048402"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8127604" y="0"/>
            <a:ext cx="4064396" cy="6858000"/>
          </a:xfrm>
        </p:spPr>
        <p:txBody>
          <a:bodyPr tIns="36000"/>
          <a:lstStyle>
            <a:lvl1pPr marL="0" indent="0" algn="ctr">
              <a:buNone/>
              <a:defRPr/>
            </a:lvl1pPr>
          </a:lstStyle>
          <a:p>
            <a:r>
              <a:rPr lang="da-DK"/>
              <a:t>Klik på ikonet for at tilføje et billede</a:t>
            </a:r>
          </a:p>
        </p:txBody>
      </p:sp>
      <p:sp>
        <p:nvSpPr>
          <p:cNvPr id="17" name="SD_FLD_PresentationTitle">
            <a:extLst>
              <a:ext uri="{FF2B5EF4-FFF2-40B4-BE49-F238E27FC236}">
                <a16:creationId xmlns:a16="http://schemas.microsoft.com/office/drawing/2014/main" id="{DA1AF7FD-5A49-4384-823E-604A843641B9}"/>
              </a:ext>
            </a:extLst>
          </p:cNvPr>
          <p:cNvSpPr>
            <a:spLocks noGrp="1"/>
          </p:cNvSpPr>
          <p:nvPr>
            <p:ph type="ftr" sz="quarter" idx="11"/>
          </p:nvPr>
        </p:nvSpPr>
        <p:spPr>
          <a:xfrm>
            <a:off x="4424001" y="310327"/>
            <a:ext cx="3344400" cy="180000"/>
          </a:xfrm>
        </p:spPr>
        <p:txBody>
          <a:bodyPr/>
          <a:lstStyle/>
          <a:p>
            <a:r>
              <a:rPr lang="da-DK" noProof="0" dirty="0"/>
              <a:t>Sidehoved</a:t>
            </a:r>
          </a:p>
        </p:txBody>
      </p:sp>
      <p:sp>
        <p:nvSpPr>
          <p:cNvPr id="18" name="Date_GeneralDate">
            <a:extLst>
              <a:ext uri="{FF2B5EF4-FFF2-40B4-BE49-F238E27FC236}">
                <a16:creationId xmlns:a16="http://schemas.microsoft.com/office/drawing/2014/main" id="{2B4A2A1D-0176-4332-9C1E-CC3936502FBC}"/>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9" name="Slide Number Placeholder 5">
            <a:extLst>
              <a:ext uri="{FF2B5EF4-FFF2-40B4-BE49-F238E27FC236}">
                <a16:creationId xmlns:a16="http://schemas.microsoft.com/office/drawing/2014/main" id="{95BD4D9E-7254-4650-B1A9-3F266C131F8F}"/>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37217842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Stort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36000" anchor="t" anchorCtr="0"/>
          <a:lstStyle>
            <a:lvl1pPr marL="0" indent="0" algn="ctr">
              <a:buNone/>
              <a:defRPr sz="1600"/>
            </a:lvl1pPr>
          </a:lstStyle>
          <a:p>
            <a:r>
              <a:rPr lang="da-DK" noProof="0" dirty="0"/>
              <a:t>Klik på denne pladsholder og indsæt baggrundsbillede</a:t>
            </a:r>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35767593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Titel og baggrunds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solidFill>
            <a:schemeClr val="bg1">
              <a:lumMod val="95000"/>
            </a:schemeClr>
          </a:solidFill>
        </p:spPr>
        <p:txBody>
          <a:bodyPr tIns="36000" anchor="t" anchorCtr="0"/>
          <a:lstStyle>
            <a:lvl1pPr marL="0" indent="0" algn="ctr">
              <a:buNone/>
              <a:defRPr sz="1600"/>
            </a:lvl1pPr>
          </a:lstStyle>
          <a:p>
            <a:r>
              <a:rPr lang="da-DK" noProof="0" dirty="0"/>
              <a:t>Klik på denne pladsholder og indsæt baggrundsbillede</a:t>
            </a:r>
          </a:p>
        </p:txBody>
      </p:sp>
      <p:sp>
        <p:nvSpPr>
          <p:cNvPr id="2" name="Title 1"/>
          <p:cNvSpPr>
            <a:spLocks noGrp="1"/>
          </p:cNvSpPr>
          <p:nvPr>
            <p:ph type="title" hasCustomPrompt="1"/>
          </p:nvPr>
        </p:nvSpPr>
        <p:spPr>
          <a:xfrm>
            <a:off x="719998" y="949689"/>
            <a:ext cx="10752002" cy="4328894"/>
          </a:xfrm>
        </p:spPr>
        <p:txBody>
          <a:bodyPr>
            <a:normAutofit/>
          </a:bodyPr>
          <a:lstStyle>
            <a:lvl1pPr>
              <a:defRPr sz="13000">
                <a:solidFill>
                  <a:schemeClr val="bg1"/>
                </a:solidFill>
              </a:defRPr>
            </a:lvl1pPr>
          </a:lstStyle>
          <a:p>
            <a:r>
              <a:rPr lang="da-DK" noProof="0" dirty="0"/>
              <a:t>Indsæt titel</a:t>
            </a:r>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90559042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To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4" y="719999"/>
            <a:ext cx="3346444" cy="5418000"/>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8125558" y="720000"/>
            <a:ext cx="3346444" cy="5418000"/>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93527707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Tre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720000" y="2192138"/>
            <a:ext cx="3346444" cy="2534374"/>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4419114" y="2192138"/>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2" name="Text Placeholder 11">
            <a:extLst>
              <a:ext uri="{FF2B5EF4-FFF2-40B4-BE49-F238E27FC236}">
                <a16:creationId xmlns:a16="http://schemas.microsoft.com/office/drawing/2014/main" id="{F48BBDC9-F22E-43C8-9794-F5F2CF1FECEA}"/>
              </a:ext>
            </a:extLst>
          </p:cNvPr>
          <p:cNvSpPr>
            <a:spLocks noGrp="1"/>
          </p:cNvSpPr>
          <p:nvPr>
            <p:ph type="body" sz="quarter" idx="16" hasCustomPrompt="1"/>
          </p:nvPr>
        </p:nvSpPr>
        <p:spPr>
          <a:xfrm>
            <a:off x="8125558" y="2192138"/>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1897697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Fire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4" y="720000"/>
            <a:ext cx="3346444" cy="2534374"/>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4419114" y="3603626"/>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2" name="Text Placeholder 11">
            <a:extLst>
              <a:ext uri="{FF2B5EF4-FFF2-40B4-BE49-F238E27FC236}">
                <a16:creationId xmlns:a16="http://schemas.microsoft.com/office/drawing/2014/main" id="{F48BBDC9-F22E-43C8-9794-F5F2CF1FECEA}"/>
              </a:ext>
            </a:extLst>
          </p:cNvPr>
          <p:cNvSpPr>
            <a:spLocks noGrp="1"/>
          </p:cNvSpPr>
          <p:nvPr>
            <p:ph type="body" sz="quarter" idx="16" hasCustomPrompt="1"/>
          </p:nvPr>
        </p:nvSpPr>
        <p:spPr>
          <a:xfrm>
            <a:off x="8125558" y="720000"/>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4" name="Text Placeholder 13">
            <a:extLst>
              <a:ext uri="{FF2B5EF4-FFF2-40B4-BE49-F238E27FC236}">
                <a16:creationId xmlns:a16="http://schemas.microsoft.com/office/drawing/2014/main" id="{35BA7BD3-EF06-4551-A428-51A46E5A897E}"/>
              </a:ext>
            </a:extLst>
          </p:cNvPr>
          <p:cNvSpPr>
            <a:spLocks noGrp="1"/>
          </p:cNvSpPr>
          <p:nvPr>
            <p:ph type="body" sz="quarter" idx="17" hasCustomPrompt="1"/>
          </p:nvPr>
        </p:nvSpPr>
        <p:spPr>
          <a:xfrm>
            <a:off x="8125559" y="3603626"/>
            <a:ext cx="3346442"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03884539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Tekstboks mørk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4" y="719999"/>
            <a:ext cx="7052888" cy="5418000"/>
          </a:xfrm>
          <a:solidFill>
            <a:schemeClr val="tx2"/>
          </a:solidFill>
        </p:spPr>
        <p:txBody>
          <a:bodyPr lIns="360000" tIns="342000" rIns="360000" bIns="342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6666</a:t>
            </a:r>
          </a:p>
          <a:p>
            <a:pPr lvl="6"/>
            <a:r>
              <a:rPr lang="da-DK" dirty="0"/>
              <a:t>777</a:t>
            </a:r>
          </a:p>
          <a:p>
            <a:pPr lvl="7"/>
            <a:r>
              <a:rPr lang="da-DK" dirty="0"/>
              <a:t>8888</a:t>
            </a:r>
          </a:p>
          <a:p>
            <a:pPr lvl="8"/>
            <a:r>
              <a:rPr lang="da-DK" dirty="0"/>
              <a:t>9999</a:t>
            </a:r>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9586101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dirty="0"/>
              <a:t>Klik for at tilføje titel</a:t>
            </a:r>
          </a:p>
        </p:txBody>
      </p:sp>
      <p:sp>
        <p:nvSpPr>
          <p:cNvPr id="3" name="Date_GeneralDate"/>
          <p:cNvSpPr>
            <a:spLocks noGrp="1"/>
          </p:cNvSpPr>
          <p:nvPr>
            <p:ph type="dt" sz="half" idx="10"/>
          </p:nvPr>
        </p:nvSpPr>
        <p:spPr/>
        <p:txBody>
          <a:bodyPr/>
          <a:lstStyle/>
          <a:p>
            <a:endParaRPr lang="da-DK" dirty="0"/>
          </a:p>
        </p:txBody>
      </p:sp>
      <p:sp>
        <p:nvSpPr>
          <p:cNvPr id="4" name="SD_FLD_PresentationTitle"/>
          <p:cNvSpPr>
            <a:spLocks noGrp="1"/>
          </p:cNvSpPr>
          <p:nvPr>
            <p:ph type="ftr" sz="quarter" idx="11"/>
          </p:nvPr>
        </p:nvSpPr>
        <p:spPr/>
        <p:txBody>
          <a:bodyPr/>
          <a:lstStyle/>
          <a:p>
            <a:r>
              <a:rPr lang="da-DK" dirty="0"/>
              <a:t>Sidehoved</a:t>
            </a:r>
          </a:p>
        </p:txBody>
      </p:sp>
      <p:sp>
        <p:nvSpPr>
          <p:cNvPr id="5" name="Slide Number Placeholder 4"/>
          <p:cNvSpPr>
            <a:spLocks noGrp="1"/>
          </p:cNvSpPr>
          <p:nvPr>
            <p:ph type="sldNum" sz="quarter" idx="12"/>
          </p:nvPr>
        </p:nvSpPr>
        <p:spPr/>
        <p:txBody>
          <a:bodyPr/>
          <a:lstStyle/>
          <a:p>
            <a:fld id="{24C8C45C-947F-4981-8B3F-4F32E973C901}" type="slidenum">
              <a:rPr lang="da-DK" smtClean="0"/>
              <a:t>‹nr.›</a:t>
            </a:fld>
            <a:endParaRPr lang="da-DK" dirty="0"/>
          </a:p>
        </p:txBody>
      </p:sp>
    </p:spTree>
    <p:extLst>
      <p:ext uri="{BB962C8B-B14F-4D97-AF65-F5344CB8AC3E}">
        <p14:creationId xmlns:p14="http://schemas.microsoft.com/office/powerpoint/2010/main" val="325714399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_GeneralDate"/>
          <p:cNvSpPr>
            <a:spLocks noGrp="1"/>
          </p:cNvSpPr>
          <p:nvPr>
            <p:ph type="dt" sz="half" idx="10"/>
          </p:nvPr>
        </p:nvSpPr>
        <p:spPr/>
        <p:txBody>
          <a:bodyPr/>
          <a:lstStyle/>
          <a:p>
            <a:endParaRPr lang="da-DK" dirty="0"/>
          </a:p>
        </p:txBody>
      </p:sp>
      <p:sp>
        <p:nvSpPr>
          <p:cNvPr id="3" name="SD_FLD_PresentationTitle"/>
          <p:cNvSpPr>
            <a:spLocks noGrp="1"/>
          </p:cNvSpPr>
          <p:nvPr>
            <p:ph type="ftr" sz="quarter" idx="11"/>
          </p:nvPr>
        </p:nvSpPr>
        <p:spPr/>
        <p:txBody>
          <a:bodyPr/>
          <a:lstStyle/>
          <a:p>
            <a:r>
              <a:rPr lang="da-DK" dirty="0"/>
              <a:t>Sidehoved</a:t>
            </a:r>
          </a:p>
        </p:txBody>
      </p:sp>
      <p:sp>
        <p:nvSpPr>
          <p:cNvPr id="4" name="Slide Number Placeholder 3"/>
          <p:cNvSpPr>
            <a:spLocks noGrp="1"/>
          </p:cNvSpPr>
          <p:nvPr>
            <p:ph type="sldNum" sz="quarter" idx="12"/>
          </p:nvPr>
        </p:nvSpPr>
        <p:spPr/>
        <p:txBody>
          <a:bodyPr/>
          <a:lstStyle/>
          <a:p>
            <a:fld id="{24C8C45C-947F-4981-8B3F-4F32E973C901}" type="slidenum">
              <a:rPr lang="da-DK" smtClean="0"/>
              <a:t>‹nr.›</a:t>
            </a:fld>
            <a:endParaRPr lang="da-DK" dirty="0"/>
          </a:p>
        </p:txBody>
      </p:sp>
    </p:spTree>
    <p:extLst>
      <p:ext uri="{BB962C8B-B14F-4D97-AF65-F5344CB8AC3E}">
        <p14:creationId xmlns:p14="http://schemas.microsoft.com/office/powerpoint/2010/main" val="146952487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Rapport: To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70675-C315-4700-B9B7-A5AB773CA2BB}"/>
              </a:ext>
            </a:extLst>
          </p:cNvPr>
          <p:cNvSpPr>
            <a:spLocks noGrp="1"/>
          </p:cNvSpPr>
          <p:nvPr>
            <p:ph type="title" hasCustomPrompt="1"/>
          </p:nvPr>
        </p:nvSpPr>
        <p:spPr>
          <a:xfrm>
            <a:off x="719998" y="894268"/>
            <a:ext cx="5194800" cy="850742"/>
          </a:xfrm>
        </p:spPr>
        <p:txBody>
          <a:bodyPr/>
          <a:lstStyle>
            <a:lvl1pPr>
              <a:defRPr sz="2000"/>
            </a:lvl1pPr>
          </a:lstStyle>
          <a:p>
            <a:r>
              <a:rPr lang="da-DK" dirty="0"/>
              <a:t>Klik for at tilføje titel</a:t>
            </a:r>
          </a:p>
        </p:txBody>
      </p:sp>
      <p:sp>
        <p:nvSpPr>
          <p:cNvPr id="3" name="Content Placeholder 2"/>
          <p:cNvSpPr>
            <a:spLocks noGrp="1"/>
          </p:cNvSpPr>
          <p:nvPr>
            <p:ph idx="1" hasCustomPrompt="1"/>
          </p:nvPr>
        </p:nvSpPr>
        <p:spPr>
          <a:xfrm>
            <a:off x="719997" y="2192138"/>
            <a:ext cx="5196199" cy="3945862"/>
          </a:xfrm>
        </p:spPr>
        <p:txBody>
          <a:bodyPr/>
          <a:lstStyle>
            <a:lvl1pPr>
              <a:defRPr sz="1200">
                <a:latin typeface="KBH Tekst" panose="00000500000000000000" pitchFamily="2" charset="0"/>
              </a:defRPr>
            </a:lvl1pPr>
            <a:lvl2pPr marL="371475" indent="-179388">
              <a:defRPr sz="1200">
                <a:latin typeface="KBH Tekst" panose="00000500000000000000" pitchFamily="2" charset="0"/>
              </a:defRPr>
            </a:lvl2pPr>
            <a:lvl3pPr marL="544513" indent="-163513">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a:p>
            <a:pPr lvl="5"/>
            <a:r>
              <a:rPr lang="da-DK" noProof="0" dirty="0" err="1"/>
              <a:t>Sixth</a:t>
            </a:r>
            <a:r>
              <a:rPr lang="da-DK" noProof="0" dirty="0"/>
              <a:t> </a:t>
            </a:r>
            <a:r>
              <a:rPr lang="da-DK" noProof="0" dirty="0" err="1"/>
              <a:t>level</a:t>
            </a:r>
            <a:endParaRPr lang="da-DK" noProof="0" dirty="0"/>
          </a:p>
          <a:p>
            <a:pPr lvl="6"/>
            <a:r>
              <a:rPr lang="da-DK" noProof="0" dirty="0" err="1"/>
              <a:t>Seventh</a:t>
            </a:r>
            <a:r>
              <a:rPr lang="da-DK" noProof="0" dirty="0"/>
              <a:t> </a:t>
            </a:r>
            <a:r>
              <a:rPr lang="da-DK" noProof="0" dirty="0" err="1"/>
              <a:t>level</a:t>
            </a:r>
            <a:endParaRPr lang="da-DK" noProof="0" dirty="0"/>
          </a:p>
          <a:p>
            <a:pPr lvl="7"/>
            <a:r>
              <a:rPr lang="da-DK" noProof="0" dirty="0" err="1"/>
              <a:t>Eight</a:t>
            </a:r>
            <a:r>
              <a:rPr lang="da-DK" noProof="0" dirty="0"/>
              <a:t> </a:t>
            </a:r>
            <a:r>
              <a:rPr lang="da-DK" noProof="0" dirty="0" err="1"/>
              <a:t>level</a:t>
            </a:r>
            <a:endParaRPr lang="da-DK" noProof="0" dirty="0"/>
          </a:p>
          <a:p>
            <a:pPr lvl="8"/>
            <a:r>
              <a:rPr lang="da-DK" noProof="0" dirty="0"/>
              <a:t>Ninth</a:t>
            </a:r>
          </a:p>
        </p:txBody>
      </p:sp>
      <p:sp>
        <p:nvSpPr>
          <p:cNvPr id="16" name="Content Placeholder 8">
            <a:extLst>
              <a:ext uri="{FF2B5EF4-FFF2-40B4-BE49-F238E27FC236}">
                <a16:creationId xmlns:a16="http://schemas.microsoft.com/office/drawing/2014/main" id="{226B16CC-F459-45AB-8AF6-621CD4FF544B}"/>
              </a:ext>
            </a:extLst>
          </p:cNvPr>
          <p:cNvSpPr>
            <a:spLocks noGrp="1"/>
          </p:cNvSpPr>
          <p:nvPr>
            <p:ph sz="quarter" idx="14" hasCustomPrompt="1"/>
          </p:nvPr>
        </p:nvSpPr>
        <p:spPr>
          <a:xfrm>
            <a:off x="6275800" y="2192400"/>
            <a:ext cx="51962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Date_GeneralDate">
            <a:extLst>
              <a:ext uri="{FF2B5EF4-FFF2-40B4-BE49-F238E27FC236}">
                <a16:creationId xmlns:a16="http://schemas.microsoft.com/office/drawing/2014/main" id="{1E57683A-B89A-4C49-94F5-D6FE2971887C}"/>
              </a:ext>
            </a:extLst>
          </p:cNvPr>
          <p:cNvSpPr>
            <a:spLocks noGrp="1"/>
          </p:cNvSpPr>
          <p:nvPr>
            <p:ph type="dt" sz="half" idx="10"/>
          </p:nvPr>
        </p:nvSpPr>
        <p:spPr>
          <a:xfrm>
            <a:off x="8659422" y="310327"/>
            <a:ext cx="2401755" cy="180000"/>
          </a:xfrm>
        </p:spPr>
        <p:txBody>
          <a:bodyPr/>
          <a:lstStyle/>
          <a:p>
            <a:endParaRPr lang="da-DK" noProof="0" dirty="0"/>
          </a:p>
        </p:txBody>
      </p:sp>
      <p:sp>
        <p:nvSpPr>
          <p:cNvPr id="10" name="Slide Number Placeholder 5">
            <a:extLst>
              <a:ext uri="{FF2B5EF4-FFF2-40B4-BE49-F238E27FC236}">
                <a16:creationId xmlns:a16="http://schemas.microsoft.com/office/drawing/2014/main" id="{B0C0F55C-0196-46B3-A323-46BEB6056D64}"/>
              </a:ext>
            </a:extLst>
          </p:cNvPr>
          <p:cNvSpPr>
            <a:spLocks noGrp="1"/>
          </p:cNvSpPr>
          <p:nvPr>
            <p:ph type="sldNum" sz="quarter" idx="12"/>
          </p:nvPr>
        </p:nvSpPr>
        <p:spPr>
          <a:xfrm>
            <a:off x="11077081" y="310327"/>
            <a:ext cx="394920" cy="180000"/>
          </a:xfrm>
        </p:spPr>
        <p:txBody>
          <a:bodyPr/>
          <a:lstStyle/>
          <a:p>
            <a:fld id="{859873C9-BF5D-4A9A-BB31-45BBB7BABAF7}" type="slidenum">
              <a:rPr lang="da-DK" noProof="0" smtClean="0"/>
              <a:t>‹nr.›</a:t>
            </a:fld>
            <a:endParaRPr lang="da-DK" noProof="0" dirty="0"/>
          </a:p>
        </p:txBody>
      </p:sp>
      <p:sp>
        <p:nvSpPr>
          <p:cNvPr id="12" name="SD_FLD_PresentationTitle">
            <a:extLst>
              <a:ext uri="{FF2B5EF4-FFF2-40B4-BE49-F238E27FC236}">
                <a16:creationId xmlns:a16="http://schemas.microsoft.com/office/drawing/2014/main" id="{0E1D2869-881F-4A30-85CD-63C245E1C06D}"/>
              </a:ext>
            </a:extLst>
          </p:cNvPr>
          <p:cNvSpPr>
            <a:spLocks noGrp="1"/>
          </p:cNvSpPr>
          <p:nvPr>
            <p:ph type="ftr" sz="quarter" idx="11"/>
          </p:nvPr>
        </p:nvSpPr>
        <p:spPr>
          <a:xfrm>
            <a:off x="4424000" y="310327"/>
            <a:ext cx="4097593" cy="180000"/>
          </a:xfrm>
        </p:spPr>
        <p:txBody>
          <a:bodyPr/>
          <a:lstStyle/>
          <a:p>
            <a:r>
              <a:rPr lang="da-DK" noProof="0" dirty="0"/>
              <a:t>Sidehoved</a:t>
            </a:r>
          </a:p>
        </p:txBody>
      </p:sp>
    </p:spTree>
    <p:extLst>
      <p:ext uri="{BB962C8B-B14F-4D97-AF65-F5344CB8AC3E}">
        <p14:creationId xmlns:p14="http://schemas.microsoft.com/office/powerpoint/2010/main" val="304816342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Rapport: Tr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33444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4424162" y="2192400"/>
            <a:ext cx="33444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8127600" y="2192400"/>
            <a:ext cx="33444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75365627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Rapport: Fire indhold vertik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24183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3498382" y="2192399"/>
            <a:ext cx="24183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6276041" y="2192399"/>
            <a:ext cx="24183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9053700" y="2192399"/>
            <a:ext cx="2418300" cy="39491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88264625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Rapport: Fire indhold horisont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3" y="43469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6276041" y="21923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6276041" y="43469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93278549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Rapport: Seks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3" y="4348800"/>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4424400" y="2192400"/>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0" name="Content Placeholder 15">
            <a:extLst>
              <a:ext uri="{FF2B5EF4-FFF2-40B4-BE49-F238E27FC236}">
                <a16:creationId xmlns:a16="http://schemas.microsoft.com/office/drawing/2014/main" id="{8A779418-EA1C-402E-8FE9-04BF21BF1288}"/>
              </a:ext>
            </a:extLst>
          </p:cNvPr>
          <p:cNvSpPr>
            <a:spLocks noGrp="1"/>
          </p:cNvSpPr>
          <p:nvPr>
            <p:ph sz="quarter" idx="19" hasCustomPrompt="1"/>
          </p:nvPr>
        </p:nvSpPr>
        <p:spPr>
          <a:xfrm>
            <a:off x="4424400" y="4346999"/>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7" name="Content Placeholder 16">
            <a:extLst>
              <a:ext uri="{FF2B5EF4-FFF2-40B4-BE49-F238E27FC236}">
                <a16:creationId xmlns:a16="http://schemas.microsoft.com/office/drawing/2014/main" id="{ACB9BD8A-549C-46D6-8DF3-8D5B50A83395}"/>
              </a:ext>
            </a:extLst>
          </p:cNvPr>
          <p:cNvSpPr>
            <a:spLocks noGrp="1"/>
          </p:cNvSpPr>
          <p:nvPr>
            <p:ph sz="quarter" idx="23" hasCustomPrompt="1"/>
          </p:nvPr>
        </p:nvSpPr>
        <p:spPr>
          <a:xfrm>
            <a:off x="8127602" y="2192400"/>
            <a:ext cx="3344398" cy="17945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9" name="Content Placeholder 18">
            <a:extLst>
              <a:ext uri="{FF2B5EF4-FFF2-40B4-BE49-F238E27FC236}">
                <a16:creationId xmlns:a16="http://schemas.microsoft.com/office/drawing/2014/main" id="{48639A0C-5FD1-4E6D-AC45-D97BFF484704}"/>
              </a:ext>
            </a:extLst>
          </p:cNvPr>
          <p:cNvSpPr>
            <a:spLocks noGrp="1"/>
          </p:cNvSpPr>
          <p:nvPr>
            <p:ph sz="quarter" idx="24" hasCustomPrompt="1"/>
          </p:nvPr>
        </p:nvSpPr>
        <p:spPr>
          <a:xfrm>
            <a:off x="8127602" y="4346999"/>
            <a:ext cx="3344398" cy="1794598"/>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55459898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Rapport: Ott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3" y="4348800"/>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3499200" y="2192399"/>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3499200" y="4348800"/>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3" name="Content Placeholder 16">
            <a:extLst>
              <a:ext uri="{FF2B5EF4-FFF2-40B4-BE49-F238E27FC236}">
                <a16:creationId xmlns:a16="http://schemas.microsoft.com/office/drawing/2014/main" id="{B2917A20-9A14-4A88-B799-05327B9EBDEE}"/>
              </a:ext>
            </a:extLst>
          </p:cNvPr>
          <p:cNvSpPr>
            <a:spLocks noGrp="1"/>
          </p:cNvSpPr>
          <p:nvPr>
            <p:ph sz="quarter" idx="23" hasCustomPrompt="1"/>
          </p:nvPr>
        </p:nvSpPr>
        <p:spPr>
          <a:xfrm>
            <a:off x="6274800" y="2192400"/>
            <a:ext cx="2418480" cy="17945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4" name="Content Placeholder 18">
            <a:extLst>
              <a:ext uri="{FF2B5EF4-FFF2-40B4-BE49-F238E27FC236}">
                <a16:creationId xmlns:a16="http://schemas.microsoft.com/office/drawing/2014/main" id="{B3711F40-BEA7-48C1-AEBB-C27EBAB6E411}"/>
              </a:ext>
            </a:extLst>
          </p:cNvPr>
          <p:cNvSpPr>
            <a:spLocks noGrp="1"/>
          </p:cNvSpPr>
          <p:nvPr>
            <p:ph sz="quarter" idx="24" hasCustomPrompt="1"/>
          </p:nvPr>
        </p:nvSpPr>
        <p:spPr>
          <a:xfrm>
            <a:off x="6274800" y="4346999"/>
            <a:ext cx="2418480" cy="1794598"/>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21" name="Content Placeholder 20">
            <a:extLst>
              <a:ext uri="{FF2B5EF4-FFF2-40B4-BE49-F238E27FC236}">
                <a16:creationId xmlns:a16="http://schemas.microsoft.com/office/drawing/2014/main" id="{7ACBB5A9-99A6-4806-8AFF-8B50DD841B99}"/>
              </a:ext>
            </a:extLst>
          </p:cNvPr>
          <p:cNvSpPr>
            <a:spLocks noGrp="1"/>
          </p:cNvSpPr>
          <p:nvPr>
            <p:ph sz="quarter" idx="29" hasCustomPrompt="1"/>
          </p:nvPr>
        </p:nvSpPr>
        <p:spPr>
          <a:xfrm>
            <a:off x="9054000" y="2192400"/>
            <a:ext cx="2418300" cy="17945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3" name="Content Placeholder 22">
            <a:extLst>
              <a:ext uri="{FF2B5EF4-FFF2-40B4-BE49-F238E27FC236}">
                <a16:creationId xmlns:a16="http://schemas.microsoft.com/office/drawing/2014/main" id="{E2F627CA-639B-47B1-A5E4-A4CDD045B183}"/>
              </a:ext>
            </a:extLst>
          </p:cNvPr>
          <p:cNvSpPr>
            <a:spLocks noGrp="1"/>
          </p:cNvSpPr>
          <p:nvPr>
            <p:ph sz="quarter" idx="30" hasCustomPrompt="1"/>
          </p:nvPr>
        </p:nvSpPr>
        <p:spPr>
          <a:xfrm>
            <a:off x="9054000" y="4348800"/>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5140456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image" Target="../media/image2.svg"/><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image" Target="../media/image1.png"/><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theme" Target="../theme/theme2.xml"/><Relationship Id="rId8" Type="http://schemas.openxmlformats.org/officeDocument/2006/relationships/slideLayout" Target="../slideLayouts/slideLayout44.xml"/><Relationship Id="rId3"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slideLayout" Target="../slideLayouts/slideLayout96.xml"/><Relationship Id="rId3" Type="http://schemas.openxmlformats.org/officeDocument/2006/relationships/slideLayout" Target="../slideLayouts/slideLayout73.xml"/><Relationship Id="rId21" Type="http://schemas.openxmlformats.org/officeDocument/2006/relationships/slideLayout" Target="../slideLayouts/slideLayout91.xml"/><Relationship Id="rId34" Type="http://schemas.openxmlformats.org/officeDocument/2006/relationships/slideLayout" Target="../slideLayouts/slideLayout104.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33" Type="http://schemas.openxmlformats.org/officeDocument/2006/relationships/slideLayout" Target="../slideLayouts/slideLayout103.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29" Type="http://schemas.openxmlformats.org/officeDocument/2006/relationships/slideLayout" Target="../slideLayouts/slideLayout99.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32" Type="http://schemas.openxmlformats.org/officeDocument/2006/relationships/slideLayout" Target="../slideLayouts/slideLayout102.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28" Type="http://schemas.openxmlformats.org/officeDocument/2006/relationships/slideLayout" Target="../slideLayouts/slideLayout98.xml"/><Relationship Id="rId36" Type="http://schemas.openxmlformats.org/officeDocument/2006/relationships/theme" Target="../theme/theme3.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31" Type="http://schemas.openxmlformats.org/officeDocument/2006/relationships/slideLayout" Target="../slideLayouts/slideLayout101.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slideLayout" Target="../slideLayouts/slideLayout97.xml"/><Relationship Id="rId30" Type="http://schemas.openxmlformats.org/officeDocument/2006/relationships/slideLayout" Target="../slideLayouts/slideLayout100.xml"/><Relationship Id="rId35" Type="http://schemas.openxmlformats.org/officeDocument/2006/relationships/slideLayout" Target="../slideLayouts/slideLayout105.xml"/><Relationship Id="rId8"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26" Type="http://schemas.openxmlformats.org/officeDocument/2006/relationships/slideLayout" Target="../slideLayouts/slideLayout131.xml"/><Relationship Id="rId39" Type="http://schemas.openxmlformats.org/officeDocument/2006/relationships/tags" Target="../tags/tag3.xml"/><Relationship Id="rId21" Type="http://schemas.openxmlformats.org/officeDocument/2006/relationships/slideLayout" Target="../slideLayouts/slideLayout126.xml"/><Relationship Id="rId34" Type="http://schemas.openxmlformats.org/officeDocument/2006/relationships/slideLayout" Target="../slideLayouts/slideLayout139.xml"/><Relationship Id="rId42" Type="http://schemas.openxmlformats.org/officeDocument/2006/relationships/tags" Target="../tags/tag6.xml"/><Relationship Id="rId47" Type="http://schemas.openxmlformats.org/officeDocument/2006/relationships/tags" Target="../tags/tag11.xml"/><Relationship Id="rId7" Type="http://schemas.openxmlformats.org/officeDocument/2006/relationships/slideLayout" Target="../slideLayouts/slideLayout112.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9" Type="http://schemas.openxmlformats.org/officeDocument/2006/relationships/slideLayout" Target="../slideLayouts/slideLayout134.xml"/><Relationship Id="rId11" Type="http://schemas.openxmlformats.org/officeDocument/2006/relationships/slideLayout" Target="../slideLayouts/slideLayout116.xml"/><Relationship Id="rId24" Type="http://schemas.openxmlformats.org/officeDocument/2006/relationships/slideLayout" Target="../slideLayouts/slideLayout129.xml"/><Relationship Id="rId32" Type="http://schemas.openxmlformats.org/officeDocument/2006/relationships/slideLayout" Target="../slideLayouts/slideLayout137.xml"/><Relationship Id="rId37" Type="http://schemas.openxmlformats.org/officeDocument/2006/relationships/tags" Target="../tags/tag1.xml"/><Relationship Id="rId40" Type="http://schemas.openxmlformats.org/officeDocument/2006/relationships/tags" Target="../tags/tag4.xml"/><Relationship Id="rId45" Type="http://schemas.openxmlformats.org/officeDocument/2006/relationships/tags" Target="../tags/tag9.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23" Type="http://schemas.openxmlformats.org/officeDocument/2006/relationships/slideLayout" Target="../slideLayouts/slideLayout128.xml"/><Relationship Id="rId28" Type="http://schemas.openxmlformats.org/officeDocument/2006/relationships/slideLayout" Target="../slideLayouts/slideLayout133.xml"/><Relationship Id="rId36" Type="http://schemas.openxmlformats.org/officeDocument/2006/relationships/theme" Target="../theme/theme4.xml"/><Relationship Id="rId49" Type="http://schemas.openxmlformats.org/officeDocument/2006/relationships/tags" Target="../tags/tag13.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31" Type="http://schemas.openxmlformats.org/officeDocument/2006/relationships/slideLayout" Target="../slideLayouts/slideLayout136.xml"/><Relationship Id="rId44" Type="http://schemas.openxmlformats.org/officeDocument/2006/relationships/tags" Target="../tags/tag8.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slideLayout" Target="../slideLayouts/slideLayout127.xml"/><Relationship Id="rId27" Type="http://schemas.openxmlformats.org/officeDocument/2006/relationships/slideLayout" Target="../slideLayouts/slideLayout132.xml"/><Relationship Id="rId30" Type="http://schemas.openxmlformats.org/officeDocument/2006/relationships/slideLayout" Target="../slideLayouts/slideLayout135.xml"/><Relationship Id="rId35" Type="http://schemas.openxmlformats.org/officeDocument/2006/relationships/slideLayout" Target="../slideLayouts/slideLayout140.xml"/><Relationship Id="rId43" Type="http://schemas.openxmlformats.org/officeDocument/2006/relationships/tags" Target="../tags/tag7.xml"/><Relationship Id="rId48" Type="http://schemas.openxmlformats.org/officeDocument/2006/relationships/tags" Target="../tags/tag12.xml"/><Relationship Id="rId8" Type="http://schemas.openxmlformats.org/officeDocument/2006/relationships/slideLayout" Target="../slideLayouts/slideLayout113.xml"/><Relationship Id="rId3" Type="http://schemas.openxmlformats.org/officeDocument/2006/relationships/slideLayout" Target="../slideLayouts/slideLayout108.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5" Type="http://schemas.openxmlformats.org/officeDocument/2006/relationships/slideLayout" Target="../slideLayouts/slideLayout130.xml"/><Relationship Id="rId33" Type="http://schemas.openxmlformats.org/officeDocument/2006/relationships/slideLayout" Target="../slideLayouts/slideLayout138.xml"/><Relationship Id="rId38" Type="http://schemas.openxmlformats.org/officeDocument/2006/relationships/tags" Target="../tags/tag2.xml"/><Relationship Id="rId46" Type="http://schemas.openxmlformats.org/officeDocument/2006/relationships/tags" Target="../tags/tag10.xml"/><Relationship Id="rId20" Type="http://schemas.openxmlformats.org/officeDocument/2006/relationships/slideLayout" Target="../slideLayouts/slideLayout125.xml"/><Relationship Id="rId41" Type="http://schemas.openxmlformats.org/officeDocument/2006/relationships/tags" Target="../tags/tag5.xml"/><Relationship Id="rId1" Type="http://schemas.openxmlformats.org/officeDocument/2006/relationships/slideLayout" Target="../slideLayouts/slideLayout106.xml"/><Relationship Id="rId6"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02469C5-8AA0-0A97-97EA-17F4B514262E}"/>
              </a:ext>
            </a:extLst>
          </p:cNvPr>
          <p:cNvSpPr>
            <a:spLocks noGrp="1"/>
          </p:cNvSpPr>
          <p:nvPr>
            <p:ph type="title"/>
          </p:nvPr>
        </p:nvSpPr>
        <p:spPr>
          <a:xfrm>
            <a:off x="716400" y="655609"/>
            <a:ext cx="10761784" cy="576843"/>
          </a:xfrm>
          <a:prstGeom prst="rect">
            <a:avLst/>
          </a:prstGeom>
        </p:spPr>
        <p:txBody>
          <a:bodyPr vert="horz" lIns="0" tIns="0" rIns="0" bIns="0" rtlCol="0" anchor="t" anchorCtr="0">
            <a:noAutofit/>
          </a:bodyPr>
          <a:lstStyle/>
          <a:p>
            <a:r>
              <a:rPr lang="da-DK" dirty="0"/>
              <a:t>Overskrift</a:t>
            </a:r>
          </a:p>
        </p:txBody>
      </p:sp>
      <p:pic>
        <p:nvPicPr>
          <p:cNvPr id="4"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38" cstate="hqprint">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10910695" y="6005272"/>
            <a:ext cx="1078582" cy="739028"/>
          </a:xfrm>
          <a:prstGeom prst="rect">
            <a:avLst/>
          </a:prstGeom>
        </p:spPr>
      </p:pic>
      <p:sp>
        <p:nvSpPr>
          <p:cNvPr id="6" name="Pladsholder til tekst 2">
            <a:extLst>
              <a:ext uri="{FF2B5EF4-FFF2-40B4-BE49-F238E27FC236}">
                <a16:creationId xmlns:a16="http://schemas.microsoft.com/office/drawing/2014/main" id="{4CE0944C-ED5D-9CCA-34C6-45A983DA4CE4}"/>
              </a:ext>
            </a:extLst>
          </p:cNvPr>
          <p:cNvSpPr>
            <a:spLocks noGrp="1"/>
          </p:cNvSpPr>
          <p:nvPr>
            <p:ph type="body" idx="1"/>
          </p:nvPr>
        </p:nvSpPr>
        <p:spPr>
          <a:xfrm>
            <a:off x="716400" y="1565246"/>
            <a:ext cx="10761784" cy="4284000"/>
          </a:xfrm>
          <a:prstGeom prst="rect">
            <a:avLst/>
          </a:prstGeom>
        </p:spPr>
        <p:txBody>
          <a:bodyPr vert="horz" lIns="0" tIns="0" rIns="0" bIns="0" rtlCol="0">
            <a:noAutofit/>
          </a:bodyPr>
          <a:lstStyle/>
          <a:p>
            <a:pPr lvl="0"/>
            <a:r>
              <a:rPr lang="da-DK" dirty="0"/>
              <a:t>Tekst</a:t>
            </a:r>
          </a:p>
          <a:p>
            <a:pPr lvl="1"/>
            <a:r>
              <a:rPr lang="da-DK" dirty="0"/>
              <a:t>Andet niveau</a:t>
            </a:r>
          </a:p>
        </p:txBody>
      </p:sp>
      <p:sp>
        <p:nvSpPr>
          <p:cNvPr id="8" name="Pladsholder til slidenummer 6">
            <a:extLst>
              <a:ext uri="{FF2B5EF4-FFF2-40B4-BE49-F238E27FC236}">
                <a16:creationId xmlns:a16="http://schemas.microsoft.com/office/drawing/2014/main" id="{30C000A6-2520-CD85-6D6F-E9E7498087B4}"/>
              </a:ext>
            </a:extLst>
          </p:cNvPr>
          <p:cNvSpPr>
            <a:spLocks noGrp="1"/>
          </p:cNvSpPr>
          <p:nvPr>
            <p:ph type="sldNum" sz="quarter" idx="4"/>
          </p:nvPr>
        </p:nvSpPr>
        <p:spPr>
          <a:xfrm>
            <a:off x="263124" y="6427593"/>
            <a:ext cx="290330" cy="365125"/>
          </a:xfrm>
          <a:prstGeom prst="rect">
            <a:avLst/>
          </a:prstGeom>
        </p:spPr>
        <p:txBody>
          <a:bodyPr vert="horz" lIns="0" tIns="0" rIns="0" bIns="0" rtlCol="0" anchor="ctr"/>
          <a:lstStyle>
            <a:lvl1pPr algn="l">
              <a:defRPr lang="en-GB" sz="900" i="0" kern="1200" baseline="0" smtClean="0">
                <a:solidFill>
                  <a:schemeClr val="bg2"/>
                </a:solidFill>
                <a:latin typeface="Segoe UI Light" panose="020B0502040204020203" pitchFamily="34" charset="0"/>
                <a:ea typeface="+mn-ea"/>
                <a:cs typeface="Segoe UI Light" panose="020B0502040204020203" pitchFamily="34" charset="0"/>
              </a:defRPr>
            </a:lvl1p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701648844"/>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54" r:id="rId3"/>
    <p:sldLayoutId id="2147483753" r:id="rId4"/>
    <p:sldLayoutId id="2147483751" r:id="rId5"/>
    <p:sldLayoutId id="2147483713" r:id="rId6"/>
    <p:sldLayoutId id="2147483729" r:id="rId7"/>
    <p:sldLayoutId id="2147483756" r:id="rId8"/>
    <p:sldLayoutId id="2147483757" r:id="rId9"/>
    <p:sldLayoutId id="2147483758" r:id="rId10"/>
    <p:sldLayoutId id="2147483727" r:id="rId11"/>
    <p:sldLayoutId id="2147483730" r:id="rId12"/>
    <p:sldLayoutId id="2147483695" r:id="rId13"/>
    <p:sldLayoutId id="2147483696" r:id="rId14"/>
    <p:sldLayoutId id="2147483764" r:id="rId15"/>
    <p:sldLayoutId id="2147483765" r:id="rId16"/>
    <p:sldLayoutId id="2147483714" r:id="rId17"/>
    <p:sldLayoutId id="2147483700" r:id="rId18"/>
    <p:sldLayoutId id="2147483731" r:id="rId19"/>
    <p:sldLayoutId id="2147483752" r:id="rId20"/>
    <p:sldLayoutId id="2147483738" r:id="rId21"/>
    <p:sldLayoutId id="2147483759" r:id="rId22"/>
    <p:sldLayoutId id="2147483732" r:id="rId23"/>
    <p:sldLayoutId id="2147483736" r:id="rId24"/>
    <p:sldLayoutId id="2147483709" r:id="rId25"/>
    <p:sldLayoutId id="2147483733" r:id="rId26"/>
    <p:sldLayoutId id="2147483760" r:id="rId27"/>
    <p:sldLayoutId id="2147483734" r:id="rId28"/>
    <p:sldLayoutId id="2147483735" r:id="rId29"/>
    <p:sldLayoutId id="2147483740" r:id="rId30"/>
    <p:sldLayoutId id="2147483745" r:id="rId31"/>
    <p:sldLayoutId id="2147483746" r:id="rId32"/>
    <p:sldLayoutId id="2147483750" r:id="rId33"/>
    <p:sldLayoutId id="2147483761" r:id="rId34"/>
    <p:sldLayoutId id="2147483762" r:id="rId35"/>
    <p:sldLayoutId id="2147483763" r:id="rId36"/>
  </p:sldLayoutIdLst>
  <p:txStyles>
    <p:titleStyle>
      <a:lvl1pPr algn="l" defTabSz="914400" rtl="0" eaLnBrk="1" latinLnBrk="0" hangingPunct="1">
        <a:lnSpc>
          <a:spcPct val="100000"/>
        </a:lnSpc>
        <a:spcBef>
          <a:spcPct val="0"/>
        </a:spcBef>
        <a:buNone/>
        <a:defRPr sz="3300" b="1" kern="1200">
          <a:solidFill>
            <a:srgbClr val="000000"/>
          </a:solidFill>
          <a:latin typeface="+mj-lt"/>
          <a:ea typeface="+mj-ea"/>
          <a:cs typeface="Segoe UI" panose="020B0502040204020203" pitchFamily="34" charset="0"/>
        </a:defRPr>
      </a:lvl1pPr>
    </p:titleStyle>
    <p:bodyStyle>
      <a:lvl1pPr marL="180000" indent="-180000" algn="l" defTabSz="914400" rtl="0" eaLnBrk="1" latinLnBrk="0" hangingPunct="1">
        <a:lnSpc>
          <a:spcPct val="100000"/>
        </a:lnSpc>
        <a:spcBef>
          <a:spcPts val="1000"/>
        </a:spcBef>
        <a:buSzPct val="75000"/>
        <a:buFont typeface="Arial" panose="020B0604020202020204" pitchFamily="34" charset="0"/>
        <a:buChar char="•"/>
        <a:defRPr sz="1800" kern="1200">
          <a:solidFill>
            <a:srgbClr val="000000"/>
          </a:solidFill>
          <a:latin typeface="+mn-lt"/>
          <a:ea typeface="+mn-ea"/>
          <a:cs typeface="Segoe UI" panose="020B0502040204020203" pitchFamily="34" charset="0"/>
        </a:defRPr>
      </a:lvl1pPr>
      <a:lvl2pPr marL="360000" indent="-180000" algn="l" defTabSz="914400" rtl="0" eaLnBrk="1" latinLnBrk="0" hangingPunct="1">
        <a:lnSpc>
          <a:spcPct val="100000"/>
        </a:lnSpc>
        <a:spcBef>
          <a:spcPts val="1000"/>
        </a:spcBef>
        <a:buSzPct val="75000"/>
        <a:buFont typeface="Arial" panose="020B0604020202020204" pitchFamily="34" charset="0"/>
        <a:buChar char="•"/>
        <a:defRPr sz="1800" kern="1200">
          <a:solidFill>
            <a:srgbClr val="000000"/>
          </a:solidFill>
          <a:latin typeface="+mn-lt"/>
          <a:ea typeface="+mn-ea"/>
          <a:cs typeface="Segoe UI" panose="020B0502040204020203" pitchFamily="34" charset="0"/>
        </a:defRPr>
      </a:lvl2pPr>
      <a:lvl3pPr marL="540000" indent="-180000" algn="l" defTabSz="914400" rtl="0" eaLnBrk="1" latinLnBrk="0" hangingPunct="1">
        <a:lnSpc>
          <a:spcPct val="100000"/>
        </a:lnSpc>
        <a:spcBef>
          <a:spcPts val="1000"/>
        </a:spcBef>
        <a:buSzPct val="75000"/>
        <a:buFont typeface="Arial" panose="020B0604020202020204" pitchFamily="34" charset="0"/>
        <a:buChar char="•"/>
        <a:defRPr sz="1400" kern="1200">
          <a:solidFill>
            <a:schemeClr val="tx1"/>
          </a:solidFill>
          <a:latin typeface="Segoe UI" panose="020B0502040204020203" pitchFamily="34" charset="0"/>
          <a:ea typeface="+mn-ea"/>
          <a:cs typeface="Segoe UI" panose="020B0502040204020203" pitchFamily="34" charset="0"/>
        </a:defRPr>
      </a:lvl3pPr>
      <a:lvl4pPr marL="720000" indent="-180000" algn="l" defTabSz="914400" rtl="0" eaLnBrk="1" latinLnBrk="0" hangingPunct="1">
        <a:lnSpc>
          <a:spcPct val="100000"/>
        </a:lnSpc>
        <a:spcBef>
          <a:spcPts val="1000"/>
        </a:spcBef>
        <a:buSzPct val="75000"/>
        <a:buFont typeface="Arial" panose="020B0604020202020204" pitchFamily="34" charset="0"/>
        <a:buChar char="•"/>
        <a:defRPr sz="1200" kern="1200">
          <a:solidFill>
            <a:schemeClr val="tx1"/>
          </a:solidFill>
          <a:latin typeface="Segoe UI" panose="020B0502040204020203" pitchFamily="34" charset="0"/>
          <a:ea typeface="+mn-ea"/>
          <a:cs typeface="Segoe UI" panose="020B0502040204020203" pitchFamily="34" charset="0"/>
        </a:defRPr>
      </a:lvl4pPr>
      <a:lvl5pPr marL="900000" indent="-180000" algn="l" defTabSz="914400" rtl="0" eaLnBrk="1" latinLnBrk="0" hangingPunct="1">
        <a:lnSpc>
          <a:spcPct val="100000"/>
        </a:lnSpc>
        <a:spcBef>
          <a:spcPts val="1000"/>
        </a:spcBef>
        <a:buSzPct val="75000"/>
        <a:buFont typeface="Arial" panose="020B0604020202020204" pitchFamily="34" charset="0"/>
        <a:buChar char="•"/>
        <a:defRPr sz="1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4" name="Shape 4"/>
          <p:cNvSpPr>
            <a:spLocks noGrp="1"/>
          </p:cNvSpPr>
          <p:nvPr>
            <p:ph type="title"/>
          </p:nvPr>
        </p:nvSpPr>
        <p:spPr>
          <a:xfrm>
            <a:off x="1013400" y="990000"/>
            <a:ext cx="10502900" cy="891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chorCtr="0">
            <a:normAutofit/>
          </a:bodyPr>
          <a:lstStyle/>
          <a:p>
            <a:r>
              <a:rPr lang="da-DK" noProof="0" dirty="0" err="1"/>
              <a:t>Titeltext</a:t>
            </a:r>
            <a:endParaRPr lang="da-DK" noProof="0" dirty="0"/>
          </a:p>
        </p:txBody>
      </p:sp>
      <p:sp>
        <p:nvSpPr>
          <p:cNvPr id="5" name="Shape 5"/>
          <p:cNvSpPr>
            <a:spLocks noGrp="1"/>
          </p:cNvSpPr>
          <p:nvPr>
            <p:ph type="body" idx="1"/>
          </p:nvPr>
        </p:nvSpPr>
        <p:spPr>
          <a:xfrm>
            <a:off x="1013400" y="2196000"/>
            <a:ext cx="10502900" cy="367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chorCtr="0">
            <a:noAutofit/>
          </a:bodyPr>
          <a:lstStyle/>
          <a:p>
            <a:r>
              <a:rPr lang="da-DK" noProof="0" dirty="0" err="1"/>
              <a:t>Textebene</a:t>
            </a:r>
            <a:r>
              <a:rPr lang="da-DK" noProof="0" dirty="0"/>
              <a:t> 1</a:t>
            </a:r>
          </a:p>
          <a:p>
            <a:pPr lvl="1"/>
            <a:r>
              <a:rPr lang="da-DK" noProof="0" dirty="0" err="1"/>
              <a:t>Textebene</a:t>
            </a:r>
            <a:r>
              <a:rPr lang="da-DK" noProof="0" dirty="0"/>
              <a:t> 2</a:t>
            </a:r>
          </a:p>
          <a:p>
            <a:pPr lvl="2"/>
            <a:r>
              <a:rPr lang="da-DK" noProof="0" dirty="0" err="1"/>
              <a:t>Textebene</a:t>
            </a:r>
            <a:r>
              <a:rPr lang="da-DK" noProof="0" dirty="0"/>
              <a:t> 3</a:t>
            </a:r>
          </a:p>
          <a:p>
            <a:pPr lvl="3"/>
            <a:r>
              <a:rPr lang="da-DK" noProof="0" dirty="0" err="1"/>
              <a:t>Textebene</a:t>
            </a:r>
            <a:r>
              <a:rPr lang="da-DK" noProof="0" dirty="0"/>
              <a:t> 4</a:t>
            </a:r>
          </a:p>
          <a:p>
            <a:pPr lvl="4"/>
            <a:r>
              <a:rPr lang="da-DK" noProof="0" dirty="0" err="1"/>
              <a:t>Textebene</a:t>
            </a:r>
            <a:r>
              <a:rPr lang="da-DK" noProof="0" dirty="0"/>
              <a:t> 5</a:t>
            </a:r>
          </a:p>
        </p:txBody>
      </p:sp>
      <p:pic>
        <p:nvPicPr>
          <p:cNvPr id="7" name="Grafik 6">
            <a:extLst>
              <a:ext uri="{FF2B5EF4-FFF2-40B4-BE49-F238E27FC236}">
                <a16:creationId xmlns:a16="http://schemas.microsoft.com/office/drawing/2014/main" id="{D7101266-EA59-4E43-AF57-D193C56B77C7}"/>
              </a:ext>
            </a:extLst>
          </p:cNvPr>
          <p:cNvPicPr>
            <a:picLocks noChangeAspect="1"/>
          </p:cNvPicPr>
          <p:nvPr/>
        </p:nvPicPr>
        <p:blipFill>
          <a:blip r:embed="rId36" cstate="screen">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10694319" y="5936036"/>
            <a:ext cx="1078582" cy="739028"/>
          </a:xfrm>
          <a:prstGeom prst="rect">
            <a:avLst/>
          </a:prstGeom>
        </p:spPr>
      </p:pic>
      <p:pic>
        <p:nvPicPr>
          <p:cNvPr id="6" name="Grafik 5">
            <a:extLst>
              <a:ext uri="{FF2B5EF4-FFF2-40B4-BE49-F238E27FC236}">
                <a16:creationId xmlns:a16="http://schemas.microsoft.com/office/drawing/2014/main" id="{F5AB6D1B-E6F1-442C-8826-04F27B62A265}"/>
              </a:ext>
            </a:extLst>
          </p:cNvPr>
          <p:cNvPicPr>
            <a:picLocks noChangeAspect="1"/>
          </p:cNvPicPr>
          <p:nvPr userDrawn="1"/>
        </p:nvPicPr>
        <p:blipFill>
          <a:blip r:embed="rId36" cstate="screen">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10694319" y="5936036"/>
            <a:ext cx="1078582" cy="739028"/>
          </a:xfrm>
          <a:prstGeom prst="rect">
            <a:avLst/>
          </a:prstGeom>
        </p:spPr>
      </p:pic>
    </p:spTree>
    <p:extLst>
      <p:ext uri="{BB962C8B-B14F-4D97-AF65-F5344CB8AC3E}">
        <p14:creationId xmlns:p14="http://schemas.microsoft.com/office/powerpoint/2010/main" val="3507570599"/>
      </p:ext>
    </p:extLst>
  </p:cSld>
  <p:clrMap bg1="dk1" tx1="lt1" bg2="dk2" tx2="lt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 id="2147483783" r:id="rId17"/>
    <p:sldLayoutId id="2147483784" r:id="rId18"/>
    <p:sldLayoutId id="2147483785" r:id="rId19"/>
    <p:sldLayoutId id="2147483786" r:id="rId20"/>
    <p:sldLayoutId id="2147483787" r:id="rId21"/>
    <p:sldLayoutId id="2147483788" r:id="rId22"/>
    <p:sldLayoutId id="2147483789" r:id="rId23"/>
    <p:sldLayoutId id="2147483790" r:id="rId24"/>
    <p:sldLayoutId id="2147483791" r:id="rId25"/>
    <p:sldLayoutId id="2147483792" r:id="rId26"/>
    <p:sldLayoutId id="2147483793" r:id="rId27"/>
    <p:sldLayoutId id="2147483794" r:id="rId28"/>
    <p:sldLayoutId id="2147483795" r:id="rId29"/>
    <p:sldLayoutId id="2147483796" r:id="rId30"/>
    <p:sldLayoutId id="2147483797" r:id="rId31"/>
    <p:sldLayoutId id="2147483798" r:id="rId32"/>
    <p:sldLayoutId id="2147483799" r:id="rId33"/>
    <p:sldLayoutId id="2147483800" r:id="rId34"/>
  </p:sldLayoutIdLst>
  <p:transition spd="med"/>
  <p:hf hdr="0" ftr="0" dt="0"/>
  <p:txStyles>
    <p:titleStyle>
      <a:lvl1pPr marL="0" marR="0" indent="0" algn="l" defTabSz="412750" rtl="0" eaLnBrk="1" latinLnBrk="0" hangingPunct="1">
        <a:lnSpc>
          <a:spcPct val="90000"/>
        </a:lnSpc>
        <a:spcBef>
          <a:spcPts val="0"/>
        </a:spcBef>
        <a:spcAft>
          <a:spcPts val="0"/>
        </a:spcAft>
        <a:buClrTx/>
        <a:buSzTx/>
        <a:buFontTx/>
        <a:buNone/>
        <a:tabLst/>
        <a:defRPr sz="3600" b="1" i="0" u="none" strike="noStrike" cap="none" spc="0" baseline="0">
          <a:ln>
            <a:noFill/>
          </a:ln>
          <a:solidFill>
            <a:schemeClr val="tx1"/>
          </a:solidFill>
          <a:uFillTx/>
          <a:latin typeface="+mj-lt"/>
          <a:ea typeface="Inter" panose="020B0502030000000004" pitchFamily="34" charset="0"/>
          <a:cs typeface="+mj-cs"/>
          <a:sym typeface="Inter"/>
        </a:defRPr>
      </a:lvl1pPr>
      <a:lvl2pPr marL="0" marR="0" indent="114300" algn="l" defTabSz="412750" rtl="0" eaLnBrk="1" latinLnBrk="0" hangingPunct="1">
        <a:lnSpc>
          <a:spcPct val="80000"/>
        </a:lnSpc>
        <a:spcBef>
          <a:spcPts val="0"/>
        </a:spcBef>
        <a:spcAft>
          <a:spcPts val="0"/>
        </a:spcAft>
        <a:buClrTx/>
        <a:buSzTx/>
        <a:buFontTx/>
        <a:buNone/>
        <a:tabLst/>
        <a:defRPr sz="5600" b="0" i="0" u="none" strike="noStrike" cap="none" spc="280" baseline="0">
          <a:ln>
            <a:noFill/>
          </a:ln>
          <a:solidFill>
            <a:srgbClr val="212121"/>
          </a:solidFill>
          <a:uFillTx/>
          <a:latin typeface="+mj-lt"/>
          <a:ea typeface="+mj-ea"/>
          <a:cs typeface="+mj-cs"/>
          <a:sym typeface="Inter"/>
        </a:defRPr>
      </a:lvl2pPr>
      <a:lvl3pPr marL="0" marR="0" indent="228600" algn="l" defTabSz="412750" rtl="0" eaLnBrk="1" latinLnBrk="0" hangingPunct="1">
        <a:lnSpc>
          <a:spcPct val="80000"/>
        </a:lnSpc>
        <a:spcBef>
          <a:spcPts val="0"/>
        </a:spcBef>
        <a:spcAft>
          <a:spcPts val="0"/>
        </a:spcAft>
        <a:buClrTx/>
        <a:buSzTx/>
        <a:buFontTx/>
        <a:buNone/>
        <a:tabLst/>
        <a:defRPr sz="5600" b="0" i="0" u="none" strike="noStrike" cap="none" spc="280" baseline="0">
          <a:ln>
            <a:noFill/>
          </a:ln>
          <a:solidFill>
            <a:srgbClr val="212121"/>
          </a:solidFill>
          <a:uFillTx/>
          <a:latin typeface="+mj-lt"/>
          <a:ea typeface="+mj-ea"/>
          <a:cs typeface="+mj-cs"/>
          <a:sym typeface="Inter"/>
        </a:defRPr>
      </a:lvl3pPr>
      <a:lvl4pPr marL="0" marR="0" indent="342900" algn="l" defTabSz="412750" rtl="0" eaLnBrk="1" latinLnBrk="0" hangingPunct="1">
        <a:lnSpc>
          <a:spcPct val="80000"/>
        </a:lnSpc>
        <a:spcBef>
          <a:spcPts val="0"/>
        </a:spcBef>
        <a:spcAft>
          <a:spcPts val="0"/>
        </a:spcAft>
        <a:buClrTx/>
        <a:buSzTx/>
        <a:buFontTx/>
        <a:buNone/>
        <a:tabLst/>
        <a:defRPr sz="5600" b="0" i="0" u="none" strike="noStrike" cap="none" spc="280" baseline="0">
          <a:ln>
            <a:noFill/>
          </a:ln>
          <a:solidFill>
            <a:srgbClr val="212121"/>
          </a:solidFill>
          <a:uFillTx/>
          <a:latin typeface="+mj-lt"/>
          <a:ea typeface="+mj-ea"/>
          <a:cs typeface="+mj-cs"/>
          <a:sym typeface="Inter"/>
        </a:defRPr>
      </a:lvl4pPr>
      <a:lvl5pPr marL="0" marR="0" indent="457200" algn="l" defTabSz="412750" rtl="0" eaLnBrk="1" latinLnBrk="0" hangingPunct="1">
        <a:lnSpc>
          <a:spcPct val="80000"/>
        </a:lnSpc>
        <a:spcBef>
          <a:spcPts val="0"/>
        </a:spcBef>
        <a:spcAft>
          <a:spcPts val="0"/>
        </a:spcAft>
        <a:buClrTx/>
        <a:buSzTx/>
        <a:buFontTx/>
        <a:buNone/>
        <a:tabLst/>
        <a:defRPr sz="5600" b="0" i="0" u="none" strike="noStrike" cap="none" spc="280" baseline="0">
          <a:ln>
            <a:noFill/>
          </a:ln>
          <a:solidFill>
            <a:srgbClr val="212121"/>
          </a:solidFill>
          <a:uFillTx/>
          <a:latin typeface="+mj-lt"/>
          <a:ea typeface="+mj-ea"/>
          <a:cs typeface="+mj-cs"/>
          <a:sym typeface="Inter"/>
        </a:defRPr>
      </a:lvl5pPr>
      <a:lvl6pPr marL="0" marR="0" indent="571500" algn="l" defTabSz="412750" rtl="0" eaLnBrk="1" latinLnBrk="0" hangingPunct="1">
        <a:lnSpc>
          <a:spcPct val="80000"/>
        </a:lnSpc>
        <a:spcBef>
          <a:spcPts val="0"/>
        </a:spcBef>
        <a:spcAft>
          <a:spcPts val="0"/>
        </a:spcAft>
        <a:buClrTx/>
        <a:buSzTx/>
        <a:buFontTx/>
        <a:buNone/>
        <a:tabLst/>
        <a:defRPr sz="5600" b="0" i="0" u="none" strike="noStrike" cap="none" spc="280" baseline="0">
          <a:ln>
            <a:noFill/>
          </a:ln>
          <a:solidFill>
            <a:srgbClr val="212121"/>
          </a:solidFill>
          <a:uFillTx/>
          <a:latin typeface="+mj-lt"/>
          <a:ea typeface="+mj-ea"/>
          <a:cs typeface="+mj-cs"/>
          <a:sym typeface="Inter"/>
        </a:defRPr>
      </a:lvl6pPr>
      <a:lvl7pPr marL="0" marR="0" indent="685800" algn="l" defTabSz="412750" rtl="0" eaLnBrk="1" latinLnBrk="0" hangingPunct="1">
        <a:lnSpc>
          <a:spcPct val="80000"/>
        </a:lnSpc>
        <a:spcBef>
          <a:spcPts val="0"/>
        </a:spcBef>
        <a:spcAft>
          <a:spcPts val="0"/>
        </a:spcAft>
        <a:buClrTx/>
        <a:buSzTx/>
        <a:buFontTx/>
        <a:buNone/>
        <a:tabLst/>
        <a:defRPr sz="5600" b="0" i="0" u="none" strike="noStrike" cap="none" spc="280" baseline="0">
          <a:ln>
            <a:noFill/>
          </a:ln>
          <a:solidFill>
            <a:srgbClr val="212121"/>
          </a:solidFill>
          <a:uFillTx/>
          <a:latin typeface="+mj-lt"/>
          <a:ea typeface="+mj-ea"/>
          <a:cs typeface="+mj-cs"/>
          <a:sym typeface="Inter"/>
        </a:defRPr>
      </a:lvl7pPr>
      <a:lvl8pPr marL="0" marR="0" indent="800100" algn="l" defTabSz="412750" rtl="0" eaLnBrk="1" latinLnBrk="0" hangingPunct="1">
        <a:lnSpc>
          <a:spcPct val="80000"/>
        </a:lnSpc>
        <a:spcBef>
          <a:spcPts val="0"/>
        </a:spcBef>
        <a:spcAft>
          <a:spcPts val="0"/>
        </a:spcAft>
        <a:buClrTx/>
        <a:buSzTx/>
        <a:buFontTx/>
        <a:buNone/>
        <a:tabLst/>
        <a:defRPr sz="5600" b="0" i="0" u="none" strike="noStrike" cap="none" spc="280" baseline="0">
          <a:ln>
            <a:noFill/>
          </a:ln>
          <a:solidFill>
            <a:srgbClr val="212121"/>
          </a:solidFill>
          <a:uFillTx/>
          <a:latin typeface="+mj-lt"/>
          <a:ea typeface="+mj-ea"/>
          <a:cs typeface="+mj-cs"/>
          <a:sym typeface="Inter"/>
        </a:defRPr>
      </a:lvl8pPr>
      <a:lvl9pPr marL="0" marR="0" indent="914400" algn="l" defTabSz="412750" rtl="0" eaLnBrk="1" latinLnBrk="0" hangingPunct="1">
        <a:lnSpc>
          <a:spcPct val="80000"/>
        </a:lnSpc>
        <a:spcBef>
          <a:spcPts val="0"/>
        </a:spcBef>
        <a:spcAft>
          <a:spcPts val="0"/>
        </a:spcAft>
        <a:buClrTx/>
        <a:buSzTx/>
        <a:buFontTx/>
        <a:buNone/>
        <a:tabLst/>
        <a:defRPr sz="5600" b="0" i="0" u="none" strike="noStrike" cap="none" spc="280" baseline="0">
          <a:ln>
            <a:noFill/>
          </a:ln>
          <a:solidFill>
            <a:srgbClr val="212121"/>
          </a:solidFill>
          <a:uFillTx/>
          <a:latin typeface="+mj-lt"/>
          <a:ea typeface="+mj-ea"/>
          <a:cs typeface="+mj-cs"/>
          <a:sym typeface="Inter"/>
        </a:defRPr>
      </a:lvl9pPr>
    </p:titleStyle>
    <p:bodyStyle>
      <a:lvl1pPr marL="183173" marR="0" indent="-183173" algn="l" defTabSz="412750" eaLnBrk="1" latinLnBrk="0" hangingPunct="1">
        <a:lnSpc>
          <a:spcPct val="100000"/>
        </a:lnSpc>
        <a:spcBef>
          <a:spcPts val="1000"/>
        </a:spcBef>
        <a:spcAft>
          <a:spcPts val="0"/>
        </a:spcAft>
        <a:buClrTx/>
        <a:buSzPct val="75000"/>
        <a:buFontTx/>
        <a:buChar char="•"/>
        <a:tabLst/>
        <a:defRPr sz="1800" b="0" i="0" u="none" strike="noStrike" cap="none" spc="0" baseline="0">
          <a:ln>
            <a:noFill/>
          </a:ln>
          <a:solidFill>
            <a:schemeClr val="tx1"/>
          </a:solidFill>
          <a:uFillTx/>
          <a:latin typeface="+mn-lt"/>
          <a:ea typeface="Inter" panose="020B0502030000000004" pitchFamily="34" charset="0"/>
          <a:cs typeface="Inter" panose="020B0502030000000004" pitchFamily="34" charset="0"/>
          <a:sym typeface="Inter Light"/>
        </a:defRPr>
      </a:lvl1pPr>
      <a:lvl2pPr marL="400844" marR="0" indent="-224632" algn="l" defTabSz="412750" eaLnBrk="1" latinLnBrk="0" hangingPunct="1">
        <a:lnSpc>
          <a:spcPct val="100000"/>
        </a:lnSpc>
        <a:spcBef>
          <a:spcPts val="1000"/>
        </a:spcBef>
        <a:spcAft>
          <a:spcPts val="0"/>
        </a:spcAft>
        <a:buClrTx/>
        <a:buSzPct val="75000"/>
        <a:buFontTx/>
        <a:buChar char="•"/>
        <a:tabLst/>
        <a:defRPr sz="1600" b="0" i="0" u="none" strike="noStrike" cap="none" spc="0" baseline="0">
          <a:ln>
            <a:noFill/>
          </a:ln>
          <a:solidFill>
            <a:schemeClr val="tx1"/>
          </a:solidFill>
          <a:uFillTx/>
          <a:latin typeface="+mn-lt"/>
          <a:ea typeface="Inter" panose="020B0502030000000004" pitchFamily="34" charset="0"/>
          <a:cs typeface="Inter" panose="020B0502030000000004" pitchFamily="34" charset="0"/>
          <a:sym typeface="Inter Light"/>
        </a:defRPr>
      </a:lvl2pPr>
      <a:lvl3pPr marL="537369" marR="0" indent="-176213" algn="l" defTabSz="412750" eaLnBrk="1" latinLnBrk="0" hangingPunct="1">
        <a:lnSpc>
          <a:spcPct val="100000"/>
        </a:lnSpc>
        <a:spcBef>
          <a:spcPts val="1000"/>
        </a:spcBef>
        <a:spcAft>
          <a:spcPts val="0"/>
        </a:spcAft>
        <a:buClrTx/>
        <a:buSzPct val="75000"/>
        <a:buFontTx/>
        <a:buChar char="•"/>
        <a:tabLst/>
        <a:defRPr sz="1400" b="0" i="0" u="none" strike="noStrike" cap="none" spc="0" baseline="0">
          <a:ln>
            <a:noFill/>
          </a:ln>
          <a:solidFill>
            <a:schemeClr val="tx1"/>
          </a:solidFill>
          <a:uFillTx/>
          <a:latin typeface="+mn-lt"/>
          <a:ea typeface="Inter" panose="020B0502030000000004" pitchFamily="34" charset="0"/>
          <a:cs typeface="Inter" panose="020B0502030000000004" pitchFamily="34" charset="0"/>
          <a:sym typeface="Inter Light"/>
        </a:defRPr>
      </a:lvl3pPr>
      <a:lvl4pPr marL="713582" marR="0" indent="-176213" algn="l" defTabSz="412750" eaLnBrk="1" latinLnBrk="0" hangingPunct="1">
        <a:lnSpc>
          <a:spcPct val="100000"/>
        </a:lnSpc>
        <a:spcBef>
          <a:spcPts val="1000"/>
        </a:spcBef>
        <a:spcAft>
          <a:spcPts val="0"/>
        </a:spcAft>
        <a:buClrTx/>
        <a:buSzPct val="75000"/>
        <a:buFontTx/>
        <a:buChar char="•"/>
        <a:tabLst/>
        <a:defRPr sz="1200" b="0" i="0" u="none" strike="noStrike" cap="none" spc="0" baseline="0">
          <a:ln>
            <a:noFill/>
          </a:ln>
          <a:solidFill>
            <a:schemeClr val="tx1"/>
          </a:solidFill>
          <a:uFillTx/>
          <a:latin typeface="+mn-lt"/>
          <a:ea typeface="Inter" panose="020B0502030000000004" pitchFamily="34" charset="0"/>
          <a:cs typeface="Inter" panose="020B0502030000000004" pitchFamily="34" charset="0"/>
          <a:sym typeface="Inter Light"/>
        </a:defRPr>
      </a:lvl4pPr>
      <a:lvl5pPr marL="898525" marR="0" indent="-184944" algn="l" defTabSz="412750" eaLnBrk="1" latinLnBrk="0" hangingPunct="1">
        <a:lnSpc>
          <a:spcPct val="100000"/>
        </a:lnSpc>
        <a:spcBef>
          <a:spcPts val="1000"/>
        </a:spcBef>
        <a:spcAft>
          <a:spcPts val="0"/>
        </a:spcAft>
        <a:buClrTx/>
        <a:buSzPct val="75000"/>
        <a:buFontTx/>
        <a:buChar char="•"/>
        <a:tabLst/>
        <a:defRPr sz="1000" b="0" i="0" u="none" strike="noStrike" cap="none" spc="0" baseline="0">
          <a:ln>
            <a:noFill/>
          </a:ln>
          <a:solidFill>
            <a:schemeClr val="tx1"/>
          </a:solidFill>
          <a:uFillTx/>
          <a:latin typeface="+mn-lt"/>
          <a:ea typeface="Inter" panose="020B0502030000000004" pitchFamily="34" charset="0"/>
          <a:cs typeface="Inter" panose="020B0502030000000004" pitchFamily="34" charset="0"/>
          <a:sym typeface="Inter Light"/>
        </a:defRPr>
      </a:lvl5pPr>
      <a:lvl6pPr marL="7082692" marR="0" indent="-5495192" algn="l" defTabSz="412750" eaLnBrk="1" latinLnBrk="0" hangingPunct="1">
        <a:lnSpc>
          <a:spcPct val="120000"/>
        </a:lnSpc>
        <a:spcBef>
          <a:spcPts val="2600"/>
        </a:spcBef>
        <a:spcAft>
          <a:spcPts val="0"/>
        </a:spcAft>
        <a:buClrTx/>
        <a:buSzPct val="75000"/>
        <a:buFontTx/>
        <a:buChar char="•"/>
        <a:tabLst/>
        <a:defRPr sz="1500" b="0" i="0" u="none" strike="noStrike" cap="none" spc="0" baseline="0">
          <a:ln>
            <a:noFill/>
          </a:ln>
          <a:solidFill>
            <a:srgbClr val="5E5E5E"/>
          </a:solidFill>
          <a:uFillTx/>
          <a:latin typeface="Inter Light"/>
          <a:ea typeface="Inter Light"/>
          <a:cs typeface="Inter Light"/>
          <a:sym typeface="Inter Light"/>
        </a:defRPr>
      </a:lvl6pPr>
      <a:lvl7pPr marL="7400192" marR="0" indent="-5495192" algn="l" defTabSz="412750" eaLnBrk="1" latinLnBrk="0" hangingPunct="1">
        <a:lnSpc>
          <a:spcPct val="120000"/>
        </a:lnSpc>
        <a:spcBef>
          <a:spcPts val="2600"/>
        </a:spcBef>
        <a:spcAft>
          <a:spcPts val="0"/>
        </a:spcAft>
        <a:buClrTx/>
        <a:buSzPct val="75000"/>
        <a:buFontTx/>
        <a:buChar char="•"/>
        <a:tabLst/>
        <a:defRPr sz="1500" b="0" i="0" u="none" strike="noStrike" cap="none" spc="0" baseline="0">
          <a:ln>
            <a:noFill/>
          </a:ln>
          <a:solidFill>
            <a:srgbClr val="5E5E5E"/>
          </a:solidFill>
          <a:uFillTx/>
          <a:latin typeface="Inter Light"/>
          <a:ea typeface="Inter Light"/>
          <a:cs typeface="Inter Light"/>
          <a:sym typeface="Inter Light"/>
        </a:defRPr>
      </a:lvl7pPr>
      <a:lvl8pPr marL="7717692" marR="0" indent="-5495192" algn="l" defTabSz="412750" eaLnBrk="1" latinLnBrk="0" hangingPunct="1">
        <a:lnSpc>
          <a:spcPct val="120000"/>
        </a:lnSpc>
        <a:spcBef>
          <a:spcPts val="2600"/>
        </a:spcBef>
        <a:spcAft>
          <a:spcPts val="0"/>
        </a:spcAft>
        <a:buClrTx/>
        <a:buSzPct val="75000"/>
        <a:buFontTx/>
        <a:buChar char="•"/>
        <a:tabLst/>
        <a:defRPr sz="1500" b="0" i="0" u="none" strike="noStrike" cap="none" spc="0" baseline="0">
          <a:ln>
            <a:noFill/>
          </a:ln>
          <a:solidFill>
            <a:srgbClr val="5E5E5E"/>
          </a:solidFill>
          <a:uFillTx/>
          <a:latin typeface="Inter Light"/>
          <a:ea typeface="Inter Light"/>
          <a:cs typeface="Inter Light"/>
          <a:sym typeface="Inter Light"/>
        </a:defRPr>
      </a:lvl8pPr>
      <a:lvl9pPr marL="8035192" marR="0" indent="-5495192" algn="l" defTabSz="412750" eaLnBrk="1" latinLnBrk="0" hangingPunct="1">
        <a:lnSpc>
          <a:spcPct val="120000"/>
        </a:lnSpc>
        <a:spcBef>
          <a:spcPts val="2600"/>
        </a:spcBef>
        <a:spcAft>
          <a:spcPts val="0"/>
        </a:spcAft>
        <a:buClrTx/>
        <a:buSzPct val="75000"/>
        <a:buFontTx/>
        <a:buChar char="•"/>
        <a:tabLst/>
        <a:defRPr sz="1500" b="0" i="0" u="none" strike="noStrike" cap="none" spc="0" baseline="0">
          <a:ln>
            <a:noFill/>
          </a:ln>
          <a:solidFill>
            <a:srgbClr val="5E5E5E"/>
          </a:solidFill>
          <a:uFillTx/>
          <a:latin typeface="Inter Light"/>
          <a:ea typeface="Inter Light"/>
          <a:cs typeface="Inter Light"/>
          <a:sym typeface="Inter Light"/>
        </a:defRPr>
      </a:lvl9pPr>
    </p:bodyStyle>
    <p:otherStyle>
      <a:lvl1pPr marL="0" marR="0" indent="0" algn="ctr" defTabSz="41275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Inter"/>
        </a:defRPr>
      </a:lvl1pPr>
      <a:lvl2pPr marL="0" marR="0" indent="114300" algn="ctr" defTabSz="41275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Inter"/>
        </a:defRPr>
      </a:lvl2pPr>
      <a:lvl3pPr marL="0" marR="0" indent="228600" algn="ctr" defTabSz="41275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Inter"/>
        </a:defRPr>
      </a:lvl3pPr>
      <a:lvl4pPr marL="0" marR="0" indent="342900" algn="ctr" defTabSz="41275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Inter"/>
        </a:defRPr>
      </a:lvl4pPr>
      <a:lvl5pPr marL="0" marR="0" indent="457200" algn="ctr" defTabSz="41275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Inter"/>
        </a:defRPr>
      </a:lvl5pPr>
      <a:lvl6pPr marL="0" marR="0" indent="571500" algn="ctr" defTabSz="41275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Inter"/>
        </a:defRPr>
      </a:lvl6pPr>
      <a:lvl7pPr marL="0" marR="0" indent="685800" algn="ctr" defTabSz="41275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Inter"/>
        </a:defRPr>
      </a:lvl7pPr>
      <a:lvl8pPr marL="0" marR="0" indent="800100" algn="ctr" defTabSz="41275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Inter"/>
        </a:defRPr>
      </a:lvl8pPr>
      <a:lvl9pPr marL="0" marR="0" indent="914400" algn="ctr" defTabSz="41275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Inter"/>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2FB2E1-5964-4F03-BEE8-7CBCC7FCBE65}"/>
              </a:ext>
            </a:extLst>
          </p:cNvPr>
          <p:cNvSpPr>
            <a:spLocks noGrp="1"/>
          </p:cNvSpPr>
          <p:nvPr>
            <p:ph type="title"/>
          </p:nvPr>
        </p:nvSpPr>
        <p:spPr>
          <a:xfrm>
            <a:off x="442914" y="441326"/>
            <a:ext cx="9144000" cy="1152988"/>
          </a:xfrm>
          <a:prstGeom prst="rect">
            <a:avLst/>
          </a:prstGeom>
        </p:spPr>
        <p:txBody>
          <a:bodyPr vert="horz" lIns="0" tIns="0" rIns="0" bIns="0" rtlCol="0" anchor="t" anchorCtr="0">
            <a:noAutofit/>
          </a:bodyPr>
          <a:lstStyle/>
          <a:p>
            <a:r>
              <a:rPr lang="en-US" err="1"/>
              <a:t>Klik</a:t>
            </a:r>
            <a:r>
              <a:rPr lang="en-US"/>
              <a:t> for at </a:t>
            </a:r>
            <a:r>
              <a:rPr lang="en-US" err="1"/>
              <a:t>redigere</a:t>
            </a:r>
            <a:r>
              <a:rPr lang="en-US"/>
              <a:t> </a:t>
            </a:r>
            <a:r>
              <a:rPr lang="en-US" err="1"/>
              <a:t>titel</a:t>
            </a:r>
            <a:endParaRPr lang="en-GB"/>
          </a:p>
        </p:txBody>
      </p:sp>
      <p:sp>
        <p:nvSpPr>
          <p:cNvPr id="3" name="Text Placeholder 2">
            <a:extLst>
              <a:ext uri="{FF2B5EF4-FFF2-40B4-BE49-F238E27FC236}">
                <a16:creationId xmlns:a16="http://schemas.microsoft.com/office/drawing/2014/main" id="{CFFE28DD-84FC-40AD-89FD-5F5195685915}"/>
              </a:ext>
            </a:extLst>
          </p:cNvPr>
          <p:cNvSpPr>
            <a:spLocks noGrp="1"/>
          </p:cNvSpPr>
          <p:nvPr>
            <p:ph type="body" idx="1"/>
          </p:nvPr>
        </p:nvSpPr>
        <p:spPr>
          <a:xfrm>
            <a:off x="442913" y="1808163"/>
            <a:ext cx="11306175" cy="4500562"/>
          </a:xfrm>
          <a:prstGeom prst="rect">
            <a:avLst/>
          </a:prstGeom>
        </p:spPr>
        <p:txBody>
          <a:bodyPr vert="horz" lIns="0" tIns="0" rIns="0" bIns="0" rtlCol="0">
            <a:noAutofit/>
          </a:bodyPr>
          <a:lstStyle/>
          <a:p>
            <a:pPr lvl="0"/>
            <a:r>
              <a:rPr lang="da-DK"/>
              <a:t>Klik for at redigere tekst</a:t>
            </a:r>
          </a:p>
          <a:p>
            <a:pPr lvl="1"/>
            <a:r>
              <a:rPr lang="en-US" err="1"/>
              <a:t>Andet</a:t>
            </a:r>
            <a:r>
              <a:rPr lang="en-US"/>
              <a:t> </a:t>
            </a:r>
            <a:r>
              <a:rPr lang="en-US" err="1"/>
              <a:t>niveau</a:t>
            </a:r>
            <a:endParaRPr lang="en-US"/>
          </a:p>
          <a:p>
            <a:pPr lvl="2"/>
            <a:r>
              <a:rPr lang="en-US" err="1"/>
              <a:t>Tredie</a:t>
            </a:r>
            <a:r>
              <a:rPr lang="en-US"/>
              <a:t> </a:t>
            </a:r>
            <a:r>
              <a:rPr lang="en-US" err="1"/>
              <a:t>niveau</a:t>
            </a:r>
            <a:endParaRPr lang="en-US"/>
          </a:p>
          <a:p>
            <a:pPr lvl="3"/>
            <a:r>
              <a:rPr lang="en-US" err="1"/>
              <a:t>Fjerde</a:t>
            </a:r>
            <a:r>
              <a:rPr lang="en-US"/>
              <a:t> </a:t>
            </a:r>
            <a:r>
              <a:rPr lang="en-US" err="1"/>
              <a:t>niveau</a:t>
            </a:r>
            <a:endParaRPr lang="en-US"/>
          </a:p>
          <a:p>
            <a:pPr lvl="4"/>
            <a:r>
              <a:rPr lang="en-US" err="1"/>
              <a:t>Femte</a:t>
            </a:r>
            <a:r>
              <a:rPr lang="en-US"/>
              <a:t> </a:t>
            </a:r>
            <a:r>
              <a:rPr lang="en-US" err="1"/>
              <a:t>niveau</a:t>
            </a:r>
            <a:endParaRPr lang="en-US"/>
          </a:p>
          <a:p>
            <a:pPr lvl="5"/>
            <a:r>
              <a:rPr lang="en-US" err="1"/>
              <a:t>Sjette</a:t>
            </a:r>
            <a:endParaRPr lang="en-US"/>
          </a:p>
          <a:p>
            <a:pPr lvl="6"/>
            <a:r>
              <a:rPr lang="en-US"/>
              <a:t>SYVENDE</a:t>
            </a:r>
          </a:p>
        </p:txBody>
      </p:sp>
      <p:sp>
        <p:nvSpPr>
          <p:cNvPr id="4" name="Date Placeholder 3">
            <a:extLst>
              <a:ext uri="{FF2B5EF4-FFF2-40B4-BE49-F238E27FC236}">
                <a16:creationId xmlns:a16="http://schemas.microsoft.com/office/drawing/2014/main" id="{744BED4E-DC9F-4A0E-B240-ADC244C71E76}"/>
              </a:ext>
            </a:extLst>
          </p:cNvPr>
          <p:cNvSpPr>
            <a:spLocks noGrp="1"/>
          </p:cNvSpPr>
          <p:nvPr>
            <p:ph type="dt" sz="half" idx="2"/>
          </p:nvPr>
        </p:nvSpPr>
        <p:spPr>
          <a:xfrm>
            <a:off x="8556812" y="6522575"/>
            <a:ext cx="2743200" cy="144000"/>
          </a:xfrm>
          <a:prstGeom prst="rect">
            <a:avLst/>
          </a:prstGeom>
        </p:spPr>
        <p:txBody>
          <a:bodyPr vert="horz" lIns="0" tIns="0" rIns="0" bIns="0" rtlCol="0" anchor="ctr"/>
          <a:lstStyle>
            <a:lvl1pPr algn="r">
              <a:defRPr sz="700">
                <a:solidFill>
                  <a:schemeClr val="accent2"/>
                </a:solidFill>
              </a:defRPr>
            </a:lvl1pPr>
          </a:lstStyle>
          <a:p>
            <a:endParaRPr lang="en-GB"/>
          </a:p>
        </p:txBody>
      </p:sp>
      <p:sp>
        <p:nvSpPr>
          <p:cNvPr id="5" name="Footer Placeholder 4">
            <a:extLst>
              <a:ext uri="{FF2B5EF4-FFF2-40B4-BE49-F238E27FC236}">
                <a16:creationId xmlns:a16="http://schemas.microsoft.com/office/drawing/2014/main" id="{213C9319-CFE7-412D-A9F6-A48F28C77ECC}"/>
              </a:ext>
            </a:extLst>
          </p:cNvPr>
          <p:cNvSpPr>
            <a:spLocks noGrp="1"/>
          </p:cNvSpPr>
          <p:nvPr>
            <p:ph type="ftr" sz="quarter" idx="3"/>
          </p:nvPr>
        </p:nvSpPr>
        <p:spPr>
          <a:xfrm>
            <a:off x="1097756" y="6522575"/>
            <a:ext cx="4114800" cy="144000"/>
          </a:xfrm>
          <a:prstGeom prst="rect">
            <a:avLst/>
          </a:prstGeom>
        </p:spPr>
        <p:txBody>
          <a:bodyPr vert="horz" lIns="0" tIns="0" rIns="0" bIns="0" rtlCol="0" anchor="ctr"/>
          <a:lstStyle>
            <a:lvl1pPr algn="l">
              <a:defRPr sz="700">
                <a:solidFill>
                  <a:schemeClr val="accent2"/>
                </a:solidFill>
              </a:defRPr>
            </a:lvl1pPr>
          </a:lstStyle>
          <a:p>
            <a:r>
              <a:rPr lang="en-US" err="1"/>
              <a:t>Præsentations</a:t>
            </a:r>
            <a:r>
              <a:rPr lang="en-US"/>
              <a:t> titel</a:t>
            </a:r>
            <a:endParaRPr lang="en-GB"/>
          </a:p>
        </p:txBody>
      </p:sp>
      <p:sp>
        <p:nvSpPr>
          <p:cNvPr id="6" name="Slide Number Placeholder 5">
            <a:extLst>
              <a:ext uri="{FF2B5EF4-FFF2-40B4-BE49-F238E27FC236}">
                <a16:creationId xmlns:a16="http://schemas.microsoft.com/office/drawing/2014/main" id="{E76D594A-2A74-4054-A214-EDF0292EC916}"/>
              </a:ext>
            </a:extLst>
          </p:cNvPr>
          <p:cNvSpPr>
            <a:spLocks noGrp="1"/>
          </p:cNvSpPr>
          <p:nvPr>
            <p:ph type="sldNum" sz="quarter" idx="4"/>
          </p:nvPr>
        </p:nvSpPr>
        <p:spPr>
          <a:xfrm>
            <a:off x="11389088" y="6522575"/>
            <a:ext cx="360000" cy="144000"/>
          </a:xfrm>
          <a:prstGeom prst="rect">
            <a:avLst/>
          </a:prstGeom>
        </p:spPr>
        <p:txBody>
          <a:bodyPr vert="horz" lIns="0" tIns="0" rIns="0" bIns="0" rtlCol="0" anchor="ctr"/>
          <a:lstStyle>
            <a:lvl1pPr algn="r">
              <a:defRPr sz="700">
                <a:solidFill>
                  <a:schemeClr val="accent2"/>
                </a:solidFill>
              </a:defRPr>
            </a:lvl1pPr>
          </a:lstStyle>
          <a:p>
            <a:fld id="{A23C0BB7-6BAB-41B9-B847-BE177CEDBC97}" type="slidenum">
              <a:rPr lang="en-GB" smtClean="0"/>
              <a:pPr/>
              <a:t>‹nr.›</a:t>
            </a:fld>
            <a:endParaRPr lang="en-GB"/>
          </a:p>
        </p:txBody>
      </p:sp>
      <p:sp>
        <p:nvSpPr>
          <p:cNvPr id="7" name="TextBox 6">
            <a:extLst>
              <a:ext uri="{FF2B5EF4-FFF2-40B4-BE49-F238E27FC236}">
                <a16:creationId xmlns:a16="http://schemas.microsoft.com/office/drawing/2014/main" id="{3B6D2537-C303-4988-B742-2DFA79DD5D41}"/>
              </a:ext>
            </a:extLst>
          </p:cNvPr>
          <p:cNvSpPr txBox="1"/>
          <p:nvPr userDrawn="1"/>
        </p:nvSpPr>
        <p:spPr>
          <a:xfrm>
            <a:off x="442913" y="6540714"/>
            <a:ext cx="654843" cy="107722"/>
          </a:xfrm>
          <a:prstGeom prst="rect">
            <a:avLst/>
          </a:prstGeom>
          <a:noFill/>
        </p:spPr>
        <p:txBody>
          <a:bodyPr wrap="square" lIns="0" tIns="0" rIns="0" bIns="0" rtlCol="0" anchor="ctr" anchorCtr="0">
            <a:spAutoFit/>
          </a:bodyPr>
          <a:lstStyle/>
          <a:p>
            <a:r>
              <a:rPr lang="en-US" sz="700" baseline="0" err="1">
                <a:solidFill>
                  <a:schemeClr val="accent2"/>
                </a:solidFill>
              </a:rPr>
              <a:t>Børns</a:t>
            </a:r>
            <a:r>
              <a:rPr lang="en-US" sz="700" baseline="0">
                <a:solidFill>
                  <a:schemeClr val="accent2"/>
                </a:solidFill>
              </a:rPr>
              <a:t> </a:t>
            </a:r>
            <a:r>
              <a:rPr lang="en-US" sz="700" baseline="0" err="1">
                <a:solidFill>
                  <a:schemeClr val="accent2"/>
                </a:solidFill>
              </a:rPr>
              <a:t>Vilkår</a:t>
            </a:r>
            <a:endParaRPr lang="en-GB" sz="700" baseline="0">
              <a:solidFill>
                <a:schemeClr val="accent2"/>
              </a:solidFill>
            </a:endParaRPr>
          </a:p>
        </p:txBody>
      </p:sp>
    </p:spTree>
    <p:extLst>
      <p:ext uri="{BB962C8B-B14F-4D97-AF65-F5344CB8AC3E}">
        <p14:creationId xmlns:p14="http://schemas.microsoft.com/office/powerpoint/2010/main" val="1154044467"/>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 id="2147483818" r:id="rId17"/>
    <p:sldLayoutId id="2147483819" r:id="rId18"/>
    <p:sldLayoutId id="2147483820" r:id="rId19"/>
    <p:sldLayoutId id="2147483821" r:id="rId20"/>
    <p:sldLayoutId id="2147483822" r:id="rId21"/>
    <p:sldLayoutId id="2147483823" r:id="rId22"/>
    <p:sldLayoutId id="2147483824" r:id="rId23"/>
    <p:sldLayoutId id="2147483825" r:id="rId24"/>
    <p:sldLayoutId id="2147483826" r:id="rId25"/>
    <p:sldLayoutId id="2147483827" r:id="rId26"/>
    <p:sldLayoutId id="2147483828" r:id="rId27"/>
    <p:sldLayoutId id="2147483829" r:id="rId28"/>
    <p:sldLayoutId id="2147483830" r:id="rId29"/>
    <p:sldLayoutId id="2147483831" r:id="rId30"/>
    <p:sldLayoutId id="2147483832" r:id="rId31"/>
    <p:sldLayoutId id="2147483833" r:id="rId32"/>
    <p:sldLayoutId id="2147483834" r:id="rId33"/>
    <p:sldLayoutId id="2147483835" r:id="rId34"/>
    <p:sldLayoutId id="2147483836" r:id="rId35"/>
  </p:sldLayoutIdLst>
  <p:hf hdr="0" ftr="0" dt="0"/>
  <p:txStyles>
    <p:titleStyle>
      <a:lvl1pPr algn="l" defTabSz="914400" rtl="0" eaLnBrk="1" latinLnBrk="0" hangingPunct="1">
        <a:lnSpc>
          <a:spcPct val="110000"/>
        </a:lnSpc>
        <a:spcBef>
          <a:spcPct val="0"/>
        </a:spcBef>
        <a:buNone/>
        <a:defRPr sz="3300" b="1" kern="1200" spc="10" baseline="0">
          <a:solidFill>
            <a:schemeClr val="accent2"/>
          </a:solidFill>
          <a:latin typeface="+mj-lt"/>
          <a:ea typeface="+mj-ea"/>
          <a:cs typeface="+mj-cs"/>
        </a:defRPr>
      </a:lvl1pPr>
    </p:titleStyle>
    <p:bodyStyle>
      <a:lvl1pPr marL="144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1pPr>
      <a:lvl2pPr marL="288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2pPr>
      <a:lvl3pPr marL="432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3pPr>
      <a:lvl4pPr marL="0" indent="0" algn="l" defTabSz="914400" rtl="0" eaLnBrk="1" latinLnBrk="0" hangingPunct="1">
        <a:lnSpc>
          <a:spcPct val="110000"/>
        </a:lnSpc>
        <a:spcBef>
          <a:spcPts val="1200"/>
        </a:spcBef>
        <a:buSzPct val="80000"/>
        <a:buFontTx/>
        <a:buNone/>
        <a:defRPr sz="1600" kern="1200">
          <a:solidFill>
            <a:schemeClr val="accent2"/>
          </a:solidFill>
          <a:latin typeface="+mn-lt"/>
          <a:ea typeface="+mn-ea"/>
          <a:cs typeface="+mn-cs"/>
        </a:defRPr>
      </a:lvl4pPr>
      <a:lvl5pPr marL="0" indent="0" algn="l" defTabSz="914400" rtl="0" eaLnBrk="1" latinLnBrk="0" hangingPunct="1">
        <a:lnSpc>
          <a:spcPct val="110000"/>
        </a:lnSpc>
        <a:spcBef>
          <a:spcPts val="600"/>
        </a:spcBef>
        <a:buSzPct val="80000"/>
        <a:buFontTx/>
        <a:buNone/>
        <a:defRPr sz="1100" kern="1200">
          <a:solidFill>
            <a:schemeClr val="accent2"/>
          </a:solidFill>
          <a:latin typeface="+mn-lt"/>
          <a:ea typeface="+mn-ea"/>
          <a:cs typeface="+mn-cs"/>
        </a:defRPr>
      </a:lvl5pPr>
      <a:lvl6pPr marL="108000" indent="-108000" algn="l" defTabSz="914400" rtl="0" eaLnBrk="1" latinLnBrk="0" hangingPunct="1">
        <a:lnSpc>
          <a:spcPct val="110000"/>
        </a:lnSpc>
        <a:spcBef>
          <a:spcPts val="600"/>
        </a:spcBef>
        <a:buSzPct val="80000"/>
        <a:buFont typeface="Arial" panose="020B0604020202020204" pitchFamily="34" charset="0"/>
        <a:buChar char="•"/>
        <a:defRPr sz="1100" kern="1200">
          <a:solidFill>
            <a:schemeClr val="tx1"/>
          </a:solidFill>
          <a:latin typeface="+mn-lt"/>
          <a:ea typeface="+mn-ea"/>
          <a:cs typeface="+mn-cs"/>
        </a:defRPr>
      </a:lvl6pPr>
      <a:lvl7pPr marL="0" indent="0" algn="l" defTabSz="914400" rtl="0" eaLnBrk="1" latinLnBrk="0" hangingPunct="1">
        <a:lnSpc>
          <a:spcPct val="100000"/>
        </a:lnSpc>
        <a:spcBef>
          <a:spcPts val="0"/>
        </a:spcBef>
        <a:buFontTx/>
        <a:buNone/>
        <a:defRPr sz="4100" b="1" kern="1200" cap="all" baseline="0">
          <a:solidFill>
            <a:schemeClr val="tx1"/>
          </a:solidFill>
          <a:latin typeface="+mj-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A4A3A4"/>
          </p15:clr>
        </p15:guide>
        <p15:guide id="3" pos="279">
          <p15:clr>
            <a:srgbClr val="A4A3A4"/>
          </p15:clr>
        </p15:guide>
        <p15:guide id="4" pos="7401">
          <p15:clr>
            <a:srgbClr val="A4A3A4"/>
          </p15:clr>
        </p15:guide>
        <p15:guide id="5" orient="horz" pos="3974">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9998" y="2192138"/>
            <a:ext cx="10752002" cy="3945862"/>
          </a:xfrm>
          <a:prstGeom prst="rect">
            <a:avLst/>
          </a:prstGeom>
        </p:spPr>
        <p:txBody>
          <a:bodyPr vert="horz" lIns="0" tIns="0" rIns="0" bIns="0" rtlCol="0">
            <a:noAutofit/>
          </a:bodyPr>
          <a:lstStyle/>
          <a:p>
            <a:pPr lvl="0"/>
            <a:r>
              <a:rPr lang="da-DK" noProof="0" dirty="0"/>
              <a:t>Level 1</a:t>
            </a:r>
          </a:p>
          <a:p>
            <a:pPr lvl="1"/>
            <a:r>
              <a:rPr lang="da-DK" noProof="0" dirty="0"/>
              <a:t>Level 2</a:t>
            </a:r>
          </a:p>
          <a:p>
            <a:pPr lvl="2"/>
            <a:r>
              <a:rPr lang="da-DK" noProof="0" dirty="0"/>
              <a:t>Level 3</a:t>
            </a:r>
          </a:p>
          <a:p>
            <a:pPr lvl="3"/>
            <a:r>
              <a:rPr lang="da-DK" noProof="0" dirty="0"/>
              <a:t>Level 4, Header</a:t>
            </a:r>
          </a:p>
          <a:p>
            <a:pPr lvl="4"/>
            <a:r>
              <a:rPr lang="da-DK" noProof="0" dirty="0"/>
              <a:t>Level 5, Body</a:t>
            </a:r>
          </a:p>
          <a:p>
            <a:pPr lvl="5"/>
            <a:r>
              <a:rPr lang="da-DK" noProof="0" dirty="0"/>
              <a:t>Level 6 Report bullet</a:t>
            </a:r>
          </a:p>
          <a:p>
            <a:pPr lvl="6"/>
            <a:r>
              <a:rPr lang="da-DK" noProof="0" dirty="0"/>
              <a:t>Level 7, Report Header</a:t>
            </a:r>
          </a:p>
          <a:p>
            <a:pPr lvl="7"/>
            <a:r>
              <a:rPr lang="da-DK" noProof="0" dirty="0"/>
              <a:t>Level 8, Report Body</a:t>
            </a:r>
          </a:p>
          <a:p>
            <a:pPr lvl="8"/>
            <a:r>
              <a:rPr lang="da-DK" noProof="0" dirty="0" err="1"/>
              <a:t>Infographic</a:t>
            </a:r>
            <a:endParaRPr lang="da-DK" noProof="0" dirty="0"/>
          </a:p>
        </p:txBody>
      </p:sp>
      <p:sp>
        <p:nvSpPr>
          <p:cNvPr id="4" name="Date_GeneralDate"/>
          <p:cNvSpPr>
            <a:spLocks noGrp="1"/>
          </p:cNvSpPr>
          <p:nvPr>
            <p:ph type="dt" sz="half" idx="2"/>
          </p:nvPr>
        </p:nvSpPr>
        <p:spPr>
          <a:xfrm>
            <a:off x="8659422" y="310327"/>
            <a:ext cx="2401755" cy="180000"/>
          </a:xfrm>
          <a:prstGeom prst="rect">
            <a:avLst/>
          </a:prstGeom>
        </p:spPr>
        <p:txBody>
          <a:bodyPr vert="horz" lIns="0" tIns="0" rIns="0" bIns="0" rtlCol="0" anchor="b" anchorCtr="0"/>
          <a:lstStyle>
            <a:lvl1pPr algn="l">
              <a:defRPr sz="1000">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3"/>
          </p:nvPr>
        </p:nvSpPr>
        <p:spPr>
          <a:xfrm>
            <a:off x="4424000" y="310327"/>
            <a:ext cx="4097593" cy="180000"/>
          </a:xfrm>
          <a:prstGeom prst="rect">
            <a:avLst/>
          </a:prstGeom>
        </p:spPr>
        <p:txBody>
          <a:bodyPr vert="horz" lIns="0" tIns="0" rIns="0" bIns="0" rtlCol="0" anchor="b" anchorCtr="0"/>
          <a:lstStyle>
            <a:lvl1pPr algn="l">
              <a:defRPr sz="1000">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4"/>
          </p:nvPr>
        </p:nvSpPr>
        <p:spPr>
          <a:xfrm>
            <a:off x="11077081" y="310327"/>
            <a:ext cx="394920" cy="180000"/>
          </a:xfrm>
          <a:prstGeom prst="rect">
            <a:avLst/>
          </a:prstGeom>
        </p:spPr>
        <p:txBody>
          <a:bodyPr vert="horz" lIns="0" tIns="0" rIns="0" bIns="0" rtlCol="0" anchor="b" anchorCtr="0"/>
          <a:lstStyle>
            <a:lvl1pPr algn="r">
              <a:defRPr sz="1000">
                <a:solidFill>
                  <a:schemeClr val="tx1"/>
                </a:solidFill>
                <a:latin typeface="KBH" panose="00000500000000000000" pitchFamily="2" charset="0"/>
              </a:defRPr>
            </a:lvl1pPr>
          </a:lstStyle>
          <a:p>
            <a:fld id="{24C8C45C-947F-4981-8B3F-4F32E973C901}" type="slidenum">
              <a:rPr lang="da-DK" smtClean="0"/>
              <a:pPr/>
              <a:t>‹nr.›</a:t>
            </a:fld>
            <a:endParaRPr lang="da-DK" dirty="0"/>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719998" y="894268"/>
            <a:ext cx="10752002" cy="893928"/>
          </a:xfrm>
          <a:prstGeom prst="rect">
            <a:avLst/>
          </a:prstGeom>
        </p:spPr>
        <p:txBody>
          <a:bodyPr vert="horz" lIns="0" tIns="0" rIns="0" bIns="0" rtlCol="0" anchor="b" anchorCtr="0">
            <a:noAutofit/>
          </a:bodyPr>
          <a:lstStyle/>
          <a:p>
            <a:r>
              <a:rPr lang="da-DK"/>
              <a:t>Klik for at redigere titeltypografien i masteren</a:t>
            </a:r>
            <a:endParaRPr lang="da-DK" dirty="0"/>
          </a:p>
        </p:txBody>
      </p:sp>
      <p:sp>
        <p:nvSpPr>
          <p:cNvPr id="32" name="TextBox 31">
            <a:extLst>
              <a:ext uri="{FF2B5EF4-FFF2-40B4-BE49-F238E27FC236}">
                <a16:creationId xmlns:a16="http://schemas.microsoft.com/office/drawing/2014/main" id="{57FFECA4-A506-4CDF-A5E2-B83624E71218}"/>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Københavns Kommune</a:t>
            </a:r>
          </a:p>
        </p:txBody>
      </p:sp>
      <p:sp>
        <p:nvSpPr>
          <p:cNvPr id="2" name="[WorkArea]" descr="&lt;?xml version=&quot;1.0&quot; encoding=&quot;utf-16&quot;?&gt;&#10;&lt;GridTheme xmlns:xsi=&quot;http://www.w3.org/2001/XMLSchema-instance&quot; xmlns:xsd=&quot;http://www.w3.org/2001/XMLSchema&quot;&gt;&#10;  &lt;GuideLines /&gt;&#10;  &lt;SubGrids&gt;&#10;    &lt;SubGrid&gt;&#10;      &lt;Left&gt;56.6929131&lt;/Left&gt;&#10;      &lt;Top&gt;172.6093&lt;/Top&gt;&#10;      &lt;Width&gt;44.56693&lt;/Width&gt;&#10;      &lt;Height&gt;310.697784&lt;/Height&gt;&#10;    &lt;/SubGrid&gt;&#10;    &lt;SubGrid&gt;&#10;      &lt;Left&gt;129.6063&lt;/Left&gt;&#10;      &lt;Top&gt;172.6093&lt;/Top&gt;&#10;      &lt;Width&gt;44.56693&lt;/Width&gt;&#10;      &lt;Height&gt;310.697784&lt;/Height&gt;&#10;    &lt;/SubGrid&gt;&#10;    &lt;SubGrid&gt;&#10;      &lt;Left&gt;202.519684&lt;/Left&gt;&#10;      &lt;Top&gt;172.6093&lt;/Top&gt;&#10;      &lt;Width&gt;44.56693&lt;/Width&gt;&#10;      &lt;Height&gt;310.697784&lt;/Height&gt;&#10;    &lt;/SubGrid&gt;&#10;    &lt;SubGrid&gt;&#10;      &lt;Left&gt;275.433075&lt;/Left&gt;&#10;      &lt;Top&gt;172.6093&lt;/Top&gt;&#10;      &lt;Width&gt;44.56693&lt;/Width&gt;&#10;      &lt;Height&gt;310.697784&lt;/Height&gt;&#10;    &lt;/SubGrid&gt;&#10;    &lt;SubGrid&gt;&#10;      &lt;Left&gt;348.346466&lt;/Left&gt;&#10;      &lt;Top&gt;172.6093&lt;/Top&gt;&#10;      &lt;Width&gt;44.56693&lt;/Width&gt;&#10;      &lt;Height&gt;310.697784&lt;/Height&gt;&#10;    &lt;/SubGrid&gt;&#10;    &lt;SubGrid&gt;&#10;      &lt;Left&gt;421.259857&lt;/Left&gt;&#10;      &lt;Top&gt;172.6093&lt;/Top&gt;&#10;      &lt;Width&gt;44.56693&lt;/Width&gt;&#10;      &lt;Height&gt;310.697784&lt;/Height&gt;&#10;    &lt;/SubGrid&gt;&#10;    &lt;SubGrid&gt;&#10;      &lt;Left&gt;494.173218&lt;/Left&gt;&#10;      &lt;Top&gt;172.6093&lt;/Top&gt;&#10;      &lt;Width&gt;44.56693&lt;/Width&gt;&#10;      &lt;Height&gt;310.697784&lt;/Height&gt;&#10;    &lt;/SubGrid&gt;&#10;    &lt;SubGrid&gt;&#10;      &lt;Left&gt;567.0866&lt;/Left&gt;&#10;      &lt;Top&gt;172.6093&lt;/Top&gt;&#10;      &lt;Width&gt;44.56693&lt;/Width&gt;&#10;      &lt;Height&gt;310.697784&lt;/Height&gt;&#10;    &lt;/SubGrid&gt;&#10;    &lt;SubGrid&gt;&#10;      &lt;Left&gt;640&lt;/Left&gt;&#10;      &lt;Top&gt;172.6093&lt;/Top&gt;&#10;      &lt;Width&gt;44.56693&lt;/Width&gt;&#10;      &lt;Height&gt;310.697784&lt;/Height&gt;&#10;    &lt;/SubGrid&gt;&#10;    &lt;SubGrid&gt;&#10;      &lt;Left&gt;712.9134&lt;/Left&gt;&#10;      &lt;Top&gt;172.6093&lt;/Top&gt;&#10;      &lt;Width&gt;44.56693&lt;/Width&gt;&#10;      &lt;Height&gt;310.697784&lt;/Height&gt;&#10;    &lt;/SubGrid&gt;&#10;    &lt;SubGrid&gt;&#10;      &lt;Left&gt;785.8268&lt;/Left&gt;&#10;      &lt;Top&gt;172.6093&lt;/Top&gt;&#10;      &lt;Width&gt;44.56693&lt;/Width&gt;&#10;      &lt;Height&gt;310.697784&lt;/Height&gt;&#10;    &lt;/SubGrid&gt;&#10;    &lt;SubGrid&gt;&#10;      &lt;Left&gt;858.7402&lt;/Left&gt;&#10;      &lt;Top&gt;172.6093&lt;/Top&gt;&#10;      &lt;Width&gt;44.56701&lt;/Width&gt;&#10;      &lt;Height&gt;310.697784&lt;/Height&gt;&#10;    &lt;/SubGrid&gt;&#10;    &lt;SubGrid&gt;&#10;      &lt;Left&gt;56.6929131&lt;/Left&gt;&#10;      &lt;Top&gt;106.789925&lt;/Top&gt;&#10;      &lt;Width&gt;846.614136&lt;/Width&gt;&#10;      &lt;Height&gt;65.81937&lt;/Height&gt;&#10;    &lt;/SubGrid&gt;&#10;  &lt;/SubGrids&gt;&#10;  &lt;WorkArea&gt;&#10;    &lt;Top&gt;56.6929131&lt;/Top&gt;&#10;    &lt;Left&gt;56.6929131&lt;/Left&gt;&#10;    &lt;Width&gt;846.614258&lt;/Width&gt;&#10;    &lt;Height&gt;426.614166&lt;/Height&gt;&#10;  &lt;/WorkArea&gt;&#10;  &lt;AspectW&gt;16&lt;/AspectW&gt;&#10;  &lt;AspectH&gt;9&lt;/AspectH&gt;&#10;  &lt;Width&gt;960&lt;/Width&gt;&#10;  &lt;Height&gt;540&lt;/Height&gt;&#10;  &lt;HGap&gt;10&lt;/HGap&gt;&#10;  &lt;VGap&gt;10&lt;/VGap&gt;&#10;  &lt;OfficeVersion&gt;160&lt;/OfficeVersion&gt;&#10;&lt;/GridTheme&gt;" hidden="1">
            <a:extLst>
              <a:ext uri="{FF2B5EF4-FFF2-40B4-BE49-F238E27FC236}">
                <a16:creationId xmlns:a16="http://schemas.microsoft.com/office/drawing/2014/main" id="{B6505486-83F9-4E71-8187-5FD1461A152A}"/>
              </a:ext>
            </a:extLst>
          </p:cNvPr>
          <p:cNvSpPr/>
          <p:nvPr userDrawn="1"/>
        </p:nvSpPr>
        <p:spPr>
          <a:xfrm>
            <a:off x="720000" y="720000"/>
            <a:ext cx="10752001" cy="541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4" name="Rectangle 33" hidden="1">
            <a:extLst>
              <a:ext uri="{FF2B5EF4-FFF2-40B4-BE49-F238E27FC236}">
                <a16:creationId xmlns:a16="http://schemas.microsoft.com/office/drawing/2014/main" id="{CB710F3F-D32A-427F-95E1-331D903169A9}"/>
              </a:ext>
            </a:extLst>
          </p:cNvPr>
          <p:cNvSpPr/>
          <p:nvPr userDrawn="1">
            <p:custDataLst>
              <p:tags r:id="rId37"/>
            </p:custDataLst>
          </p:nvPr>
        </p:nvSpPr>
        <p:spPr>
          <a:xfrm>
            <a:off x="720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5" name="Rectangle 34" hidden="1">
            <a:extLst>
              <a:ext uri="{FF2B5EF4-FFF2-40B4-BE49-F238E27FC236}">
                <a16:creationId xmlns:a16="http://schemas.microsoft.com/office/drawing/2014/main" id="{5CB96580-3D08-4D7A-B9FA-419A1A34FDCE}"/>
              </a:ext>
            </a:extLst>
          </p:cNvPr>
          <p:cNvSpPr/>
          <p:nvPr userDrawn="1">
            <p:custDataLst>
              <p:tags r:id="rId38"/>
            </p:custDataLst>
          </p:nvPr>
        </p:nvSpPr>
        <p:spPr>
          <a:xfrm>
            <a:off x="1646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6" name="Rectangle 35" hidden="1">
            <a:extLst>
              <a:ext uri="{FF2B5EF4-FFF2-40B4-BE49-F238E27FC236}">
                <a16:creationId xmlns:a16="http://schemas.microsoft.com/office/drawing/2014/main" id="{45346A71-5DB5-4F96-AE7E-84EC6788B03A}"/>
              </a:ext>
            </a:extLst>
          </p:cNvPr>
          <p:cNvSpPr/>
          <p:nvPr userDrawn="1">
            <p:custDataLst>
              <p:tags r:id="rId39"/>
            </p:custDataLst>
          </p:nvPr>
        </p:nvSpPr>
        <p:spPr>
          <a:xfrm>
            <a:off x="2572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7" name="Rectangle 36" hidden="1">
            <a:extLst>
              <a:ext uri="{FF2B5EF4-FFF2-40B4-BE49-F238E27FC236}">
                <a16:creationId xmlns:a16="http://schemas.microsoft.com/office/drawing/2014/main" id="{7CD04DB1-2BF7-4B35-8C91-A50D70ED9894}"/>
              </a:ext>
            </a:extLst>
          </p:cNvPr>
          <p:cNvSpPr/>
          <p:nvPr userDrawn="1">
            <p:custDataLst>
              <p:tags r:id="rId40"/>
            </p:custDataLst>
          </p:nvPr>
        </p:nvSpPr>
        <p:spPr>
          <a:xfrm>
            <a:off x="3498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8" name="Rectangle 37" hidden="1">
            <a:extLst>
              <a:ext uri="{FF2B5EF4-FFF2-40B4-BE49-F238E27FC236}">
                <a16:creationId xmlns:a16="http://schemas.microsoft.com/office/drawing/2014/main" id="{17BD7207-F9C6-42A9-B0FC-7611D0F4E891}"/>
              </a:ext>
            </a:extLst>
          </p:cNvPr>
          <p:cNvSpPr/>
          <p:nvPr userDrawn="1">
            <p:custDataLst>
              <p:tags r:id="rId41"/>
            </p:custDataLst>
          </p:nvPr>
        </p:nvSpPr>
        <p:spPr>
          <a:xfrm>
            <a:off x="4424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9" name="Rectangle 38" hidden="1">
            <a:extLst>
              <a:ext uri="{FF2B5EF4-FFF2-40B4-BE49-F238E27FC236}">
                <a16:creationId xmlns:a16="http://schemas.microsoft.com/office/drawing/2014/main" id="{13500D02-31DC-408F-A3C2-61D4899A0B41}"/>
              </a:ext>
            </a:extLst>
          </p:cNvPr>
          <p:cNvSpPr/>
          <p:nvPr userDrawn="1">
            <p:custDataLst>
              <p:tags r:id="rId42"/>
            </p:custDataLst>
          </p:nvPr>
        </p:nvSpPr>
        <p:spPr>
          <a:xfrm>
            <a:off x="5350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0" name="Rectangle 39" hidden="1">
            <a:extLst>
              <a:ext uri="{FF2B5EF4-FFF2-40B4-BE49-F238E27FC236}">
                <a16:creationId xmlns:a16="http://schemas.microsoft.com/office/drawing/2014/main" id="{2AB0E2F7-7457-44D5-A045-97510FA1B41F}"/>
              </a:ext>
            </a:extLst>
          </p:cNvPr>
          <p:cNvSpPr/>
          <p:nvPr userDrawn="1">
            <p:custDataLst>
              <p:tags r:id="rId43"/>
            </p:custDataLst>
          </p:nvPr>
        </p:nvSpPr>
        <p:spPr>
          <a:xfrm>
            <a:off x="6276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1" name="Rectangle 40" hidden="1">
            <a:extLst>
              <a:ext uri="{FF2B5EF4-FFF2-40B4-BE49-F238E27FC236}">
                <a16:creationId xmlns:a16="http://schemas.microsoft.com/office/drawing/2014/main" id="{D55F16DA-B2A0-4EB4-98D3-BA973AA26134}"/>
              </a:ext>
            </a:extLst>
          </p:cNvPr>
          <p:cNvSpPr/>
          <p:nvPr userDrawn="1">
            <p:custDataLst>
              <p:tags r:id="rId44"/>
            </p:custDataLst>
          </p:nvPr>
        </p:nvSpPr>
        <p:spPr>
          <a:xfrm>
            <a:off x="7202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2" name="Rectangle 41" hidden="1">
            <a:extLst>
              <a:ext uri="{FF2B5EF4-FFF2-40B4-BE49-F238E27FC236}">
                <a16:creationId xmlns:a16="http://schemas.microsoft.com/office/drawing/2014/main" id="{8E737572-C5EE-488A-B15A-9F6A221D7CC7}"/>
              </a:ext>
            </a:extLst>
          </p:cNvPr>
          <p:cNvSpPr/>
          <p:nvPr userDrawn="1">
            <p:custDataLst>
              <p:tags r:id="rId45"/>
            </p:custDataLst>
          </p:nvPr>
        </p:nvSpPr>
        <p:spPr>
          <a:xfrm>
            <a:off x="8128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3" name="Rectangle 42" hidden="1">
            <a:extLst>
              <a:ext uri="{FF2B5EF4-FFF2-40B4-BE49-F238E27FC236}">
                <a16:creationId xmlns:a16="http://schemas.microsoft.com/office/drawing/2014/main" id="{39EBCFDB-1653-4600-BB4A-6FD9AB7782C7}"/>
              </a:ext>
            </a:extLst>
          </p:cNvPr>
          <p:cNvSpPr/>
          <p:nvPr userDrawn="1">
            <p:custDataLst>
              <p:tags r:id="rId46"/>
            </p:custDataLst>
          </p:nvPr>
        </p:nvSpPr>
        <p:spPr>
          <a:xfrm>
            <a:off x="9054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4" name="Rectangle 43" hidden="1">
            <a:extLst>
              <a:ext uri="{FF2B5EF4-FFF2-40B4-BE49-F238E27FC236}">
                <a16:creationId xmlns:a16="http://schemas.microsoft.com/office/drawing/2014/main" id="{791248E9-A913-4935-A806-E175CA7724D5}"/>
              </a:ext>
            </a:extLst>
          </p:cNvPr>
          <p:cNvSpPr/>
          <p:nvPr userDrawn="1">
            <p:custDataLst>
              <p:tags r:id="rId47"/>
            </p:custDataLst>
          </p:nvPr>
        </p:nvSpPr>
        <p:spPr>
          <a:xfrm>
            <a:off x="9980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5" name="Rectangle 44" hidden="1">
            <a:extLst>
              <a:ext uri="{FF2B5EF4-FFF2-40B4-BE49-F238E27FC236}">
                <a16:creationId xmlns:a16="http://schemas.microsoft.com/office/drawing/2014/main" id="{332D62CB-AC31-435B-8E19-DC5EB0BA3E67}"/>
              </a:ext>
            </a:extLst>
          </p:cNvPr>
          <p:cNvSpPr/>
          <p:nvPr userDrawn="1">
            <p:custDataLst>
              <p:tags r:id="rId48"/>
            </p:custDataLst>
          </p:nvPr>
        </p:nvSpPr>
        <p:spPr>
          <a:xfrm>
            <a:off x="10906000" y="2192138"/>
            <a:ext cx="566001"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6" name="Rectangle 45" hidden="1">
            <a:extLst>
              <a:ext uri="{FF2B5EF4-FFF2-40B4-BE49-F238E27FC236}">
                <a16:creationId xmlns:a16="http://schemas.microsoft.com/office/drawing/2014/main" id="{27E02A88-63E5-41AE-9681-54160E3850AC}"/>
              </a:ext>
            </a:extLst>
          </p:cNvPr>
          <p:cNvSpPr/>
          <p:nvPr userDrawn="1">
            <p:custDataLst>
              <p:tags r:id="rId49"/>
            </p:custDataLst>
          </p:nvPr>
        </p:nvSpPr>
        <p:spPr>
          <a:xfrm>
            <a:off x="720000" y="1356232"/>
            <a:ext cx="10752000" cy="835906"/>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Tree>
    <p:extLst>
      <p:ext uri="{BB962C8B-B14F-4D97-AF65-F5344CB8AC3E}">
        <p14:creationId xmlns:p14="http://schemas.microsoft.com/office/powerpoint/2010/main" val="3198201828"/>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 id="2147483855" r:id="rId18"/>
    <p:sldLayoutId id="2147483856" r:id="rId19"/>
    <p:sldLayoutId id="2147483857" r:id="rId20"/>
    <p:sldLayoutId id="2147483858" r:id="rId21"/>
    <p:sldLayoutId id="2147483859" r:id="rId22"/>
    <p:sldLayoutId id="2147483860" r:id="rId23"/>
    <p:sldLayoutId id="2147483861" r:id="rId24"/>
    <p:sldLayoutId id="2147483862" r:id="rId25"/>
    <p:sldLayoutId id="2147483863" r:id="rId26"/>
    <p:sldLayoutId id="2147483864" r:id="rId27"/>
    <p:sldLayoutId id="2147483865" r:id="rId28"/>
    <p:sldLayoutId id="2147483866" r:id="rId29"/>
    <p:sldLayoutId id="2147483867" r:id="rId30"/>
    <p:sldLayoutId id="2147483868" r:id="rId31"/>
    <p:sldLayoutId id="2147483869" r:id="rId32"/>
    <p:sldLayoutId id="2147483870" r:id="rId33"/>
    <p:sldLayoutId id="2147483871" r:id="rId34"/>
    <p:sldLayoutId id="2147483872" r:id="rId35"/>
  </p:sldLayoutIdLst>
  <p:hf hdr="0" dt="0"/>
  <p:txStyles>
    <p:titleStyle>
      <a:lvl1pPr algn="l" defTabSz="914400" rtl="0" eaLnBrk="1" latinLnBrk="0" hangingPunct="1">
        <a:lnSpc>
          <a:spcPct val="83000"/>
        </a:lnSpc>
        <a:spcBef>
          <a:spcPct val="0"/>
        </a:spcBef>
        <a:buNone/>
        <a:defRPr sz="3500" b="1" kern="1200">
          <a:solidFill>
            <a:srgbClr val="000C2E"/>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1pPr>
      <a:lvl2pPr marL="432000" indent="-230188"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0C2E"/>
          </a:solidFill>
          <a:latin typeface="+mn-lt"/>
          <a:ea typeface="+mn-ea"/>
          <a:cs typeface="+mn-cs"/>
        </a:defRPr>
      </a:lvl2pPr>
      <a:lvl3pPr marL="611188" indent="-163513" algn="l" defTabSz="914400" rtl="0" eaLnBrk="1" latinLnBrk="0" hangingPunct="1">
        <a:lnSpc>
          <a:spcPct val="100000"/>
        </a:lnSpc>
        <a:spcBef>
          <a:spcPts val="0"/>
        </a:spcBef>
        <a:spcAft>
          <a:spcPts val="600"/>
        </a:spcAft>
        <a:buFont typeface="Arial" panose="020B0604020202020204" pitchFamily="34" charset="0"/>
        <a:buChar char="•"/>
        <a:defRPr sz="1600" kern="1200">
          <a:solidFill>
            <a:srgbClr val="000C2E"/>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20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rgbClr val="000C2E"/>
          </a:solidFill>
          <a:latin typeface="+mn-lt"/>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2.jpeg"/><Relationship Id="rId7" Type="http://schemas.openxmlformats.org/officeDocument/2006/relationships/image" Target="../media/image5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54.png"/><Relationship Id="rId5" Type="http://schemas.microsoft.com/office/2007/relationships/hdphoto" Target="../media/hdphoto1.wdp"/><Relationship Id="rId4" Type="http://schemas.openxmlformats.org/officeDocument/2006/relationships/image" Target="../media/image53.png"/></Relationships>
</file>

<file path=ppt/slides/_rels/slide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58.svg"/><Relationship Id="rId4" Type="http://schemas.openxmlformats.org/officeDocument/2006/relationships/image" Target="../media/image57.png"/></Relationships>
</file>

<file path=ppt/slides/_rels/slide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5.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58.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57.png"/><Relationship Id="rId5" Type="http://schemas.openxmlformats.org/officeDocument/2006/relationships/image" Target="../media/image63.png"/><Relationship Id="rId4" Type="http://schemas.openxmlformats.org/officeDocument/2006/relationships/image" Target="../media/image62.png"/></Relationships>
</file>

<file path=ppt/slides/_rels/slide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5.png"/><Relationship Id="rId7" Type="http://schemas.openxmlformats.org/officeDocument/2006/relationships/image" Target="../media/image66.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58.svg"/><Relationship Id="rId11" Type="http://schemas.openxmlformats.org/officeDocument/2006/relationships/image" Target="../media/image11.svg"/><Relationship Id="rId5" Type="http://schemas.openxmlformats.org/officeDocument/2006/relationships/image" Target="../media/image57.png"/><Relationship Id="rId10" Type="http://schemas.openxmlformats.org/officeDocument/2006/relationships/image" Target="../media/image10.png"/><Relationship Id="rId4" Type="http://schemas.openxmlformats.org/officeDocument/2006/relationships/image" Target="../media/image61.png"/><Relationship Id="rId9" Type="http://schemas.openxmlformats.org/officeDocument/2006/relationships/image" Target="../media/image68.png"/></Relationships>
</file>

<file path=ppt/slides/_rels/slide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70.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3.xml"/><Relationship Id="rId4" Type="http://schemas.openxmlformats.org/officeDocument/2006/relationships/image" Target="../media/image6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2.xml"/><Relationship Id="rId1" Type="http://schemas.openxmlformats.org/officeDocument/2006/relationships/tags" Target="../tags/tag14.xml"/><Relationship Id="rId4" Type="http://schemas.openxmlformats.org/officeDocument/2006/relationships/image" Target="../media/image74.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customXml" Target="../../customXml/item2.xml"/><Relationship Id="rId1" Type="http://schemas.openxmlformats.org/officeDocument/2006/relationships/customXml" Target="../../customXml/item11.xml"/><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customXml" Target="../../customXml/item6.xml"/><Relationship Id="rId1" Type="http://schemas.openxmlformats.org/officeDocument/2006/relationships/customXml" Target="../../customXml/item9.xml"/><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customXml" Target="../../customXml/item12.xml"/><Relationship Id="rId1" Type="http://schemas.openxmlformats.org/officeDocument/2006/relationships/customXml" Target="../../customXml/item4.xml"/><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customXml" Target="../../customXml/item8.xml"/><Relationship Id="rId1" Type="http://schemas.openxmlformats.org/officeDocument/2006/relationships/customXml" Target="../../customXml/item1.xml"/><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microsoft.com/office/2007/relationships/media" Target="../media/media1.mp4"/><Relationship Id="rId7" Type="http://schemas.openxmlformats.org/officeDocument/2006/relationships/image" Target="../media/image77.png"/><Relationship Id="rId2" Type="http://schemas.openxmlformats.org/officeDocument/2006/relationships/customXml" Target="../../customXml/item5.xml"/><Relationship Id="rId1" Type="http://schemas.openxmlformats.org/officeDocument/2006/relationships/customXml" Target="../../customXml/item7.xml"/><Relationship Id="rId6" Type="http://schemas.openxmlformats.org/officeDocument/2006/relationships/notesSlide" Target="../notesSlides/notesSlide14.xml"/><Relationship Id="rId5" Type="http://schemas.openxmlformats.org/officeDocument/2006/relationships/slideLayout" Target="../slideLayouts/slideLayout77.xml"/><Relationship Id="rId4" Type="http://schemas.openxmlformats.org/officeDocument/2006/relationships/video" Target="../media/media1.mp4"/></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2.xml"/><Relationship Id="rId1" Type="http://schemas.openxmlformats.org/officeDocument/2006/relationships/tags" Target="../tags/tag15.xml"/><Relationship Id="rId4" Type="http://schemas.openxmlformats.org/officeDocument/2006/relationships/image" Target="../media/image78.jpeg"/></Relationships>
</file>

<file path=ppt/slides/_rels/slide19.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jpeg"/><Relationship Id="rId7" Type="http://schemas.openxmlformats.org/officeDocument/2006/relationships/image" Target="../media/image83.png"/><Relationship Id="rId2" Type="http://schemas.openxmlformats.org/officeDocument/2006/relationships/notesSlide" Target="../notesSlides/notesSlide16.xml"/><Relationship Id="rId1" Type="http://schemas.openxmlformats.org/officeDocument/2006/relationships/slideLayout" Target="../slideLayouts/slideLayout8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5.xml"/><Relationship Id="rId1" Type="http://schemas.openxmlformats.org/officeDocument/2006/relationships/tags" Target="../tags/tag16.xml"/><Relationship Id="rId4" Type="http://schemas.openxmlformats.org/officeDocument/2006/relationships/image" Target="../media/image85.jpeg"/></Relationships>
</file>

<file path=ppt/slides/_rels/slide21.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slideLayout" Target="../slideLayouts/slideLayout82.xml"/><Relationship Id="rId7" Type="http://schemas.openxmlformats.org/officeDocument/2006/relationships/image" Target="../media/image88.png"/><Relationship Id="rId2" Type="http://schemas.openxmlformats.org/officeDocument/2006/relationships/customXml" Target="../../customXml/item10.xml"/><Relationship Id="rId1" Type="http://schemas.openxmlformats.org/officeDocument/2006/relationships/customXml" Target="../../customXml/item3.xml"/><Relationship Id="rId6" Type="http://schemas.openxmlformats.org/officeDocument/2006/relationships/image" Target="../media/image87.png"/><Relationship Id="rId11" Type="http://schemas.openxmlformats.org/officeDocument/2006/relationships/image" Target="../media/image91.svg"/><Relationship Id="rId5" Type="http://schemas.openxmlformats.org/officeDocument/2006/relationships/image" Target="../media/image86.jpeg"/><Relationship Id="rId10" Type="http://schemas.openxmlformats.org/officeDocument/2006/relationships/image" Target="../media/image90.png"/><Relationship Id="rId4" Type="http://schemas.openxmlformats.org/officeDocument/2006/relationships/notesSlide" Target="../notesSlides/notesSlide18.xml"/><Relationship Id="rId9" Type="http://schemas.openxmlformats.org/officeDocument/2006/relationships/image" Target="../media/image7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1.xml"/><Relationship Id="rId1" Type="http://schemas.openxmlformats.org/officeDocument/2006/relationships/tags" Target="../tags/tag17.xml"/><Relationship Id="rId4" Type="http://schemas.openxmlformats.org/officeDocument/2006/relationships/image" Target="../media/image9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2.xml"/></Relationships>
</file>

<file path=ppt/slides/_rels/slide2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5.xml"/><Relationship Id="rId1" Type="http://schemas.openxmlformats.org/officeDocument/2006/relationships/slideLayout" Target="../slideLayouts/slideLayout122.xml"/></Relationships>
</file>

<file path=ppt/slides/_rels/slide2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6.xml"/><Relationship Id="rId1" Type="http://schemas.openxmlformats.org/officeDocument/2006/relationships/slideLayout" Target="../slideLayouts/slideLayout122.xml"/></Relationships>
</file>

<file path=ppt/slides/_rels/slide3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p:cNvPicPr>
            <a:picLocks noGrp="1"/>
          </p:cNvPicPr>
          <p:nvPr>
            <p:ph type="pic" sz="quarter" idx="13"/>
          </p:nvPr>
        </p:nvPicPr>
        <p:blipFill>
          <a:blip r:embed="rId2">
            <a:extLst>
              <a:ext uri="{28A0092B-C50C-407E-A947-70E740481C1C}">
                <a14:useLocalDpi xmlns:a14="http://schemas.microsoft.com/office/drawing/2010/main" val="0"/>
              </a:ext>
            </a:extLst>
          </a:blip>
          <a:srcRect l="22786" r="22786"/>
          <a:stretch/>
        </p:blipFill>
        <p:spPr>
          <a:xfrm>
            <a:off x="6593633" y="858"/>
            <a:ext cx="5598368" cy="6857143"/>
          </a:xfrm>
        </p:spPr>
      </p:pic>
      <p:sp>
        <p:nvSpPr>
          <p:cNvPr id="3" name="Pladsholder til tekst 2">
            <a:extLst>
              <a:ext uri="{FF2B5EF4-FFF2-40B4-BE49-F238E27FC236}">
                <a16:creationId xmlns:a16="http://schemas.microsoft.com/office/drawing/2014/main" id="{D71205A7-055A-4870-8937-193D8315FC1C}"/>
              </a:ext>
            </a:extLst>
          </p:cNvPr>
          <p:cNvSpPr>
            <a:spLocks noGrp="1"/>
          </p:cNvSpPr>
          <p:nvPr>
            <p:ph type="body" sz="quarter" idx="15"/>
          </p:nvPr>
        </p:nvSpPr>
        <p:spPr>
          <a:xfrm>
            <a:off x="579142" y="1261603"/>
            <a:ext cx="4692946" cy="2167397"/>
          </a:xfrm>
        </p:spPr>
        <p:txBody>
          <a:bodyPr/>
          <a:lstStyle/>
          <a:p>
            <a:pPr fontAlgn="base"/>
            <a:r>
              <a:rPr lang="da-DK" sz="3200" dirty="0"/>
              <a:t>Webinar: </a:t>
            </a:r>
          </a:p>
          <a:p>
            <a:pPr fontAlgn="base"/>
            <a:r>
              <a:rPr lang="da-DK" sz="3200" dirty="0"/>
              <a:t>Hvordan styrker vi forældres samarbejde om børns digitale liv?</a:t>
            </a:r>
            <a:br>
              <a:rPr lang="da-DK" sz="1600" dirty="0"/>
            </a:br>
            <a:endParaRPr lang="da-DK" sz="1600" dirty="0"/>
          </a:p>
          <a:p>
            <a:pPr fontAlgn="base"/>
            <a:r>
              <a:rPr lang="da-DK" sz="1800" b="0" dirty="0"/>
              <a:t>2. september 2026</a:t>
            </a:r>
          </a:p>
          <a:p>
            <a:pPr fontAlgn="base"/>
            <a:endParaRPr lang="da-DK" sz="1600" dirty="0"/>
          </a:p>
        </p:txBody>
      </p:sp>
    </p:spTree>
    <p:extLst>
      <p:ext uri="{BB962C8B-B14F-4D97-AF65-F5344CB8AC3E}">
        <p14:creationId xmlns:p14="http://schemas.microsoft.com/office/powerpoint/2010/main" val="138103250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F1D30"/>
        </a:solidFill>
        <a:effectLst/>
      </p:bgPr>
    </p:bg>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4C9C61B9-57FA-D410-87D0-9952D4EAAF9F}"/>
              </a:ext>
            </a:extLst>
          </p:cNvPr>
          <p:cNvSpPr>
            <a:spLocks noGrp="1"/>
          </p:cNvSpPr>
          <p:nvPr>
            <p:ph type="body" sz="quarter" idx="14"/>
          </p:nvPr>
        </p:nvSpPr>
        <p:spPr/>
        <p:txBody>
          <a:bodyPr/>
          <a:lstStyle/>
          <a:p>
            <a:r>
              <a:rPr lang="en-US" sz="1400" spc="10" dirty="0">
                <a:effectLst/>
                <a:latin typeface="Segoe UI" panose="020B0502040204020203" pitchFamily="34" charset="0"/>
                <a:ea typeface="Segoe UI" panose="020B0502040204020203" pitchFamily="34" charset="0"/>
                <a:cs typeface="Times New Roman" panose="02020603050405020304" pitchFamily="18" charset="0"/>
              </a:rPr>
              <a:t>Kasper Merling Arendt, Julie Schou Nicolajsen, </a:t>
            </a:r>
            <a:br>
              <a:rPr lang="en-US" sz="1400" spc="10" dirty="0">
                <a:effectLst/>
                <a:latin typeface="Segoe UI" panose="020B0502040204020203" pitchFamily="34" charset="0"/>
                <a:ea typeface="Segoe UI" panose="020B0502040204020203" pitchFamily="34" charset="0"/>
                <a:cs typeface="Times New Roman" panose="02020603050405020304" pitchFamily="18" charset="0"/>
              </a:rPr>
            </a:br>
            <a:r>
              <a:rPr lang="en-US" sz="1400" spc="10" dirty="0">
                <a:effectLst/>
                <a:latin typeface="Segoe UI" panose="020B0502040204020203" pitchFamily="34" charset="0"/>
                <a:ea typeface="Segoe UI" panose="020B0502040204020203" pitchFamily="34" charset="0"/>
                <a:cs typeface="Times New Roman" panose="02020603050405020304" pitchFamily="18" charset="0"/>
              </a:rPr>
              <a:t>Asger Graa Andreasen, Sarah Richardt Schoop &amp; Lars Fynbo</a:t>
            </a:r>
            <a:br>
              <a:rPr lang="en-US" sz="1400" spc="10" dirty="0">
                <a:effectLst/>
                <a:latin typeface="Segoe UI" panose="020B0502040204020203" pitchFamily="34" charset="0"/>
                <a:ea typeface="Segoe UI" panose="020B0502040204020203" pitchFamily="34" charset="0"/>
                <a:cs typeface="Times New Roman" panose="02020603050405020304" pitchFamily="18" charset="0"/>
              </a:rPr>
            </a:br>
            <a:br>
              <a:rPr lang="en-US" sz="1400" spc="10" dirty="0">
                <a:effectLst/>
                <a:latin typeface="Segoe UI" panose="020B0502040204020203" pitchFamily="34" charset="0"/>
                <a:ea typeface="Segoe UI" panose="020B0502040204020203" pitchFamily="34" charset="0"/>
                <a:cs typeface="Times New Roman" panose="02020603050405020304" pitchFamily="18" charset="0"/>
              </a:rPr>
            </a:br>
            <a:br>
              <a:rPr lang="en-US" sz="1400" spc="10" dirty="0">
                <a:effectLst/>
                <a:latin typeface="Segoe UI" panose="020B0502040204020203" pitchFamily="34" charset="0"/>
                <a:ea typeface="Segoe UI" panose="020B0502040204020203" pitchFamily="34" charset="0"/>
                <a:cs typeface="Times New Roman" panose="02020603050405020304" pitchFamily="18" charset="0"/>
              </a:rPr>
            </a:br>
            <a:br>
              <a:rPr lang="en-US" sz="1400" spc="10" dirty="0">
                <a:effectLst/>
                <a:latin typeface="Segoe UI" panose="020B0502040204020203" pitchFamily="34" charset="0"/>
                <a:ea typeface="Segoe UI" panose="020B0502040204020203" pitchFamily="34" charset="0"/>
                <a:cs typeface="Times New Roman" panose="02020603050405020304" pitchFamily="18" charset="0"/>
              </a:rPr>
            </a:br>
            <a:br>
              <a:rPr lang="en-US" sz="1400" spc="10" dirty="0">
                <a:effectLst/>
                <a:latin typeface="Segoe UI" panose="020B0502040204020203" pitchFamily="34" charset="0"/>
                <a:ea typeface="Segoe UI" panose="020B0502040204020203" pitchFamily="34" charset="0"/>
                <a:cs typeface="Times New Roman" panose="02020603050405020304" pitchFamily="18" charset="0"/>
              </a:rPr>
            </a:br>
            <a:br>
              <a:rPr lang="en-US" sz="1400" spc="10" dirty="0">
                <a:effectLst/>
                <a:latin typeface="Segoe UI" panose="020B0502040204020203" pitchFamily="34" charset="0"/>
                <a:ea typeface="Segoe UI" panose="020B0502040204020203" pitchFamily="34" charset="0"/>
                <a:cs typeface="Times New Roman" panose="02020603050405020304" pitchFamily="18" charset="0"/>
              </a:rPr>
            </a:br>
            <a:br>
              <a:rPr lang="en-US" sz="1400" spc="10" dirty="0">
                <a:effectLst/>
                <a:latin typeface="Segoe UI" panose="020B0502040204020203" pitchFamily="34" charset="0"/>
                <a:ea typeface="Segoe UI" panose="020B0502040204020203" pitchFamily="34" charset="0"/>
                <a:cs typeface="Times New Roman" panose="02020603050405020304" pitchFamily="18" charset="0"/>
              </a:rPr>
            </a:br>
            <a:br>
              <a:rPr lang="en-US" sz="1400" spc="10" dirty="0">
                <a:effectLst/>
                <a:latin typeface="Segoe UI" panose="020B0502040204020203" pitchFamily="34" charset="0"/>
                <a:ea typeface="Segoe UI" panose="020B0502040204020203" pitchFamily="34" charset="0"/>
                <a:cs typeface="Times New Roman" panose="02020603050405020304" pitchFamily="18" charset="0"/>
              </a:rPr>
            </a:br>
            <a:br>
              <a:rPr lang="en-US" sz="1400" spc="10" dirty="0">
                <a:effectLst/>
                <a:latin typeface="Segoe UI" panose="020B0502040204020203" pitchFamily="34" charset="0"/>
                <a:ea typeface="Segoe UI" panose="020B0502040204020203" pitchFamily="34" charset="0"/>
                <a:cs typeface="Times New Roman" panose="02020603050405020304" pitchFamily="18" charset="0"/>
              </a:rPr>
            </a:br>
            <a:br>
              <a:rPr lang="da-DK" sz="1400" dirty="0"/>
            </a:br>
            <a:br>
              <a:rPr lang="da-DK" sz="1400" dirty="0"/>
            </a:br>
            <a:r>
              <a:rPr lang="da-DK" sz="1050" i="1" spc="10" dirty="0">
                <a:latin typeface="Segoe UI" panose="020B0502040204020203" pitchFamily="34" charset="0"/>
                <a:ea typeface="Segoe UI" panose="020B0502040204020203" pitchFamily="34" charset="0"/>
                <a:cs typeface="Times New Roman" panose="02020603050405020304" pitchFamily="18" charset="0"/>
              </a:rPr>
              <a:t>VIVE Webinar, 2. september 2026 </a:t>
            </a:r>
            <a:endParaRPr lang="da-DK" sz="900" i="1" dirty="0"/>
          </a:p>
          <a:p>
            <a:endParaRPr lang="da-DK" dirty="0"/>
          </a:p>
        </p:txBody>
      </p:sp>
      <p:sp>
        <p:nvSpPr>
          <p:cNvPr id="3" name="Titel 2">
            <a:extLst>
              <a:ext uri="{FF2B5EF4-FFF2-40B4-BE49-F238E27FC236}">
                <a16:creationId xmlns:a16="http://schemas.microsoft.com/office/drawing/2014/main" id="{3492AE32-0393-3281-2E57-F21C358D3AA0}"/>
              </a:ext>
            </a:extLst>
          </p:cNvPr>
          <p:cNvSpPr>
            <a:spLocks noGrp="1"/>
          </p:cNvSpPr>
          <p:nvPr>
            <p:ph type="title"/>
          </p:nvPr>
        </p:nvSpPr>
        <p:spPr/>
        <p:txBody>
          <a:bodyPr/>
          <a:lstStyle/>
          <a:p>
            <a:r>
              <a:rPr lang="da-DK" sz="4000" dirty="0"/>
              <a:t>Børns første skærme</a:t>
            </a:r>
            <a:br>
              <a:rPr lang="da-DK" sz="4000" dirty="0"/>
            </a:br>
            <a:r>
              <a:rPr lang="da-DK" sz="1800" spc="10" dirty="0">
                <a:effectLst/>
                <a:latin typeface="Segoe UI" panose="020B0502040204020203" pitchFamily="34" charset="0"/>
                <a:ea typeface="Segoe UI" panose="020B0502040204020203" pitchFamily="34" charset="0"/>
                <a:cs typeface="Times New Roman" panose="02020603050405020304" pitchFamily="18" charset="0"/>
              </a:rPr>
              <a:t>Kortlægning af 6-10-årige børns skærmbrug </a:t>
            </a:r>
            <a:endParaRPr lang="da-DK" sz="4000" dirty="0"/>
          </a:p>
        </p:txBody>
      </p:sp>
      <p:sp>
        <p:nvSpPr>
          <p:cNvPr id="4" name="Pladsholder til tekst 3">
            <a:extLst>
              <a:ext uri="{FF2B5EF4-FFF2-40B4-BE49-F238E27FC236}">
                <a16:creationId xmlns:a16="http://schemas.microsoft.com/office/drawing/2014/main" id="{D460DFEF-4A17-5A26-6FDD-0B4851CE2247}"/>
              </a:ext>
            </a:extLst>
          </p:cNvPr>
          <p:cNvSpPr>
            <a:spLocks noGrp="1"/>
          </p:cNvSpPr>
          <p:nvPr>
            <p:ph type="body" sz="quarter" idx="10"/>
          </p:nvPr>
        </p:nvSpPr>
        <p:spPr>
          <a:xfrm>
            <a:off x="6096000" y="5442619"/>
            <a:ext cx="4635085" cy="613086"/>
          </a:xfrm>
        </p:spPr>
        <p:txBody>
          <a:bodyPr/>
          <a:lstStyle/>
          <a:p>
            <a:r>
              <a:rPr lang="da-DK" sz="1050" i="1" spc="10" dirty="0">
                <a:effectLst/>
                <a:latin typeface="Segoe UI" panose="020B0502040204020203" pitchFamily="34" charset="0"/>
                <a:ea typeface="Segoe UI" panose="020B0502040204020203" pitchFamily="34" charset="0"/>
                <a:cs typeface="Times New Roman" panose="02020603050405020304" pitchFamily="18" charset="0"/>
              </a:rPr>
              <a:t>Foto: Cathrine Ertmann/VIVE</a:t>
            </a:r>
            <a:endParaRPr lang="da-DK" sz="900" i="1" dirty="0"/>
          </a:p>
        </p:txBody>
      </p:sp>
      <p:pic>
        <p:nvPicPr>
          <p:cNvPr id="5" name="Pladsholder til billede 5" descr="Forsidefotoet viser et barn, der ligger på ryggen i nogle puder og holder en tablet over sig i strakte arme. ">
            <a:extLst>
              <a:ext uri="{FF2B5EF4-FFF2-40B4-BE49-F238E27FC236}">
                <a16:creationId xmlns:a16="http://schemas.microsoft.com/office/drawing/2014/main" id="{A98E7DF1-D67A-86F1-2946-13EA5256202F}"/>
              </a:ext>
            </a:extLst>
          </p:cNvPr>
          <p:cNvPicPr>
            <a:picLocks/>
          </p:cNvPicPr>
          <p:nvPr/>
        </p:nvPicPr>
        <p:blipFill rotWithShape="1">
          <a:blip r:embed="rId3">
            <a:alphaModFix amt="85000"/>
            <a:extLst>
              <a:ext uri="{28A0092B-C50C-407E-A947-70E740481C1C}">
                <a14:useLocalDpi xmlns:a14="http://schemas.microsoft.com/office/drawing/2010/main" val="0"/>
              </a:ext>
            </a:extLst>
          </a:blip>
          <a:srcRect l="47173" t="-668" r="-3" b="26340"/>
          <a:stretch/>
        </p:blipFill>
        <p:spPr bwMode="auto">
          <a:xfrm>
            <a:off x="6096000" y="866775"/>
            <a:ext cx="5364163" cy="5033963"/>
          </a:xfrm>
          <a:prstGeom prst="rect">
            <a:avLst/>
          </a:prstGeom>
          <a:noFill/>
          <a:ln>
            <a:noFill/>
          </a:ln>
          <a:extLst>
            <a:ext uri="{53640926-AAD7-44D8-BBD7-CCE9431645EC}">
              <a14:shadowObscured xmlns:a14="http://schemas.microsoft.com/office/drawing/2010/main"/>
            </a:ext>
          </a:extLst>
        </p:spPr>
      </p:pic>
      <p:sp>
        <p:nvSpPr>
          <p:cNvPr id="7" name="Pladsholder til tekst 3">
            <a:extLst>
              <a:ext uri="{FF2B5EF4-FFF2-40B4-BE49-F238E27FC236}">
                <a16:creationId xmlns:a16="http://schemas.microsoft.com/office/drawing/2014/main" id="{2FF5E538-B64C-A40D-27D5-30F283A6A564}"/>
              </a:ext>
            </a:extLst>
          </p:cNvPr>
          <p:cNvSpPr txBox="1">
            <a:spLocks/>
          </p:cNvSpPr>
          <p:nvPr/>
        </p:nvSpPr>
        <p:spPr>
          <a:xfrm>
            <a:off x="6096000" y="5862200"/>
            <a:ext cx="4635085" cy="318459"/>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SzPct val="75000"/>
              <a:buFont typeface="Arial" panose="020B0604020202020204" pitchFamily="34" charset="0"/>
              <a:buNone/>
              <a:defRPr sz="1400" kern="1200" baseline="0">
                <a:solidFill>
                  <a:srgbClr val="FFFFFF"/>
                </a:solidFill>
                <a:latin typeface="+mn-lt"/>
                <a:ea typeface="+mn-ea"/>
                <a:cs typeface="Segoe UI" panose="020B0502040204020203" pitchFamily="34" charset="0"/>
              </a:defRPr>
            </a:lvl1pPr>
            <a:lvl2pPr marL="360000" indent="-180000" algn="l" defTabSz="914400" rtl="0" eaLnBrk="1" latinLnBrk="0" hangingPunct="1">
              <a:lnSpc>
                <a:spcPct val="100000"/>
              </a:lnSpc>
              <a:spcBef>
                <a:spcPts val="1000"/>
              </a:spcBef>
              <a:buSzPct val="75000"/>
              <a:buFont typeface="Arial" panose="020B0604020202020204" pitchFamily="34" charset="0"/>
              <a:buChar char="•"/>
              <a:defRPr sz="1800" kern="1200">
                <a:solidFill>
                  <a:srgbClr val="000000"/>
                </a:solidFill>
                <a:latin typeface="+mn-lt"/>
                <a:ea typeface="+mn-ea"/>
                <a:cs typeface="Segoe UI" panose="020B0502040204020203" pitchFamily="34" charset="0"/>
              </a:defRPr>
            </a:lvl2pPr>
            <a:lvl3pPr marL="540000" indent="-180000" algn="l" defTabSz="914400" rtl="0" eaLnBrk="1" latinLnBrk="0" hangingPunct="1">
              <a:lnSpc>
                <a:spcPct val="100000"/>
              </a:lnSpc>
              <a:spcBef>
                <a:spcPts val="1000"/>
              </a:spcBef>
              <a:buSzPct val="75000"/>
              <a:buFont typeface="Arial" panose="020B0604020202020204" pitchFamily="34" charset="0"/>
              <a:buChar char="•"/>
              <a:defRPr sz="1400" kern="1200">
                <a:solidFill>
                  <a:schemeClr val="tx1"/>
                </a:solidFill>
                <a:latin typeface="Segoe UI" panose="020B0502040204020203" pitchFamily="34" charset="0"/>
                <a:ea typeface="+mn-ea"/>
                <a:cs typeface="Segoe UI" panose="020B0502040204020203" pitchFamily="34" charset="0"/>
              </a:defRPr>
            </a:lvl3pPr>
            <a:lvl4pPr marL="720000" indent="-180000" algn="l" defTabSz="914400" rtl="0" eaLnBrk="1" latinLnBrk="0" hangingPunct="1">
              <a:lnSpc>
                <a:spcPct val="100000"/>
              </a:lnSpc>
              <a:spcBef>
                <a:spcPts val="1000"/>
              </a:spcBef>
              <a:buSzPct val="75000"/>
              <a:buFont typeface="Arial" panose="020B0604020202020204" pitchFamily="34" charset="0"/>
              <a:buChar char="•"/>
              <a:defRPr sz="1200" kern="1200">
                <a:solidFill>
                  <a:schemeClr val="tx1"/>
                </a:solidFill>
                <a:latin typeface="Segoe UI" panose="020B0502040204020203" pitchFamily="34" charset="0"/>
                <a:ea typeface="+mn-ea"/>
                <a:cs typeface="Segoe UI" panose="020B0502040204020203" pitchFamily="34" charset="0"/>
              </a:defRPr>
            </a:lvl4pPr>
            <a:lvl5pPr marL="900000" indent="-180000" algn="l" defTabSz="914400" rtl="0" eaLnBrk="1" latinLnBrk="0" hangingPunct="1">
              <a:lnSpc>
                <a:spcPct val="100000"/>
              </a:lnSpc>
              <a:spcBef>
                <a:spcPts val="1000"/>
              </a:spcBef>
              <a:buSzPct val="75000"/>
              <a:buFont typeface="Arial" panose="020B0604020202020204" pitchFamily="34" charset="0"/>
              <a:buChar char="•"/>
              <a:defRPr sz="1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dirty="0"/>
          </a:p>
        </p:txBody>
      </p:sp>
      <p:sp>
        <p:nvSpPr>
          <p:cNvPr id="8" name="Pladsholder til tekst 3">
            <a:extLst>
              <a:ext uri="{FF2B5EF4-FFF2-40B4-BE49-F238E27FC236}">
                <a16:creationId xmlns:a16="http://schemas.microsoft.com/office/drawing/2014/main" id="{ED7D4629-158C-3991-05E6-B2937F4527FA}"/>
              </a:ext>
            </a:extLst>
          </p:cNvPr>
          <p:cNvSpPr txBox="1">
            <a:spLocks/>
          </p:cNvSpPr>
          <p:nvPr/>
        </p:nvSpPr>
        <p:spPr>
          <a:xfrm>
            <a:off x="1042987" y="5719973"/>
            <a:ext cx="4635085" cy="613086"/>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SzPct val="75000"/>
              <a:buFont typeface="Arial" panose="020B0604020202020204" pitchFamily="34" charset="0"/>
              <a:buNone/>
              <a:defRPr sz="1400" kern="1200" baseline="0">
                <a:solidFill>
                  <a:srgbClr val="FFFFFF"/>
                </a:solidFill>
                <a:latin typeface="+mn-lt"/>
                <a:ea typeface="+mn-ea"/>
                <a:cs typeface="Segoe UI" panose="020B0502040204020203" pitchFamily="34" charset="0"/>
              </a:defRPr>
            </a:lvl1pPr>
            <a:lvl2pPr marL="360000" indent="-180000" algn="l" defTabSz="914400" rtl="0" eaLnBrk="1" latinLnBrk="0" hangingPunct="1">
              <a:lnSpc>
                <a:spcPct val="100000"/>
              </a:lnSpc>
              <a:spcBef>
                <a:spcPts val="1000"/>
              </a:spcBef>
              <a:buSzPct val="75000"/>
              <a:buFont typeface="Arial" panose="020B0604020202020204" pitchFamily="34" charset="0"/>
              <a:buChar char="•"/>
              <a:defRPr sz="1800" kern="1200">
                <a:solidFill>
                  <a:srgbClr val="000000"/>
                </a:solidFill>
                <a:latin typeface="+mn-lt"/>
                <a:ea typeface="+mn-ea"/>
                <a:cs typeface="Segoe UI" panose="020B0502040204020203" pitchFamily="34" charset="0"/>
              </a:defRPr>
            </a:lvl2pPr>
            <a:lvl3pPr marL="540000" indent="-180000" algn="l" defTabSz="914400" rtl="0" eaLnBrk="1" latinLnBrk="0" hangingPunct="1">
              <a:lnSpc>
                <a:spcPct val="100000"/>
              </a:lnSpc>
              <a:spcBef>
                <a:spcPts val="1000"/>
              </a:spcBef>
              <a:buSzPct val="75000"/>
              <a:buFont typeface="Arial" panose="020B0604020202020204" pitchFamily="34" charset="0"/>
              <a:buChar char="•"/>
              <a:defRPr sz="1400" kern="1200">
                <a:solidFill>
                  <a:schemeClr val="tx1"/>
                </a:solidFill>
                <a:latin typeface="Segoe UI" panose="020B0502040204020203" pitchFamily="34" charset="0"/>
                <a:ea typeface="+mn-ea"/>
                <a:cs typeface="Segoe UI" panose="020B0502040204020203" pitchFamily="34" charset="0"/>
              </a:defRPr>
            </a:lvl3pPr>
            <a:lvl4pPr marL="720000" indent="-180000" algn="l" defTabSz="914400" rtl="0" eaLnBrk="1" latinLnBrk="0" hangingPunct="1">
              <a:lnSpc>
                <a:spcPct val="100000"/>
              </a:lnSpc>
              <a:spcBef>
                <a:spcPts val="1000"/>
              </a:spcBef>
              <a:buSzPct val="75000"/>
              <a:buFont typeface="Arial" panose="020B0604020202020204" pitchFamily="34" charset="0"/>
              <a:buChar char="•"/>
              <a:defRPr sz="1200" kern="1200">
                <a:solidFill>
                  <a:schemeClr val="tx1"/>
                </a:solidFill>
                <a:latin typeface="Segoe UI" panose="020B0502040204020203" pitchFamily="34" charset="0"/>
                <a:ea typeface="+mn-ea"/>
                <a:cs typeface="Segoe UI" panose="020B0502040204020203" pitchFamily="34" charset="0"/>
              </a:defRPr>
            </a:lvl4pPr>
            <a:lvl5pPr marL="900000" indent="-180000" algn="l" defTabSz="914400" rtl="0" eaLnBrk="1" latinLnBrk="0" hangingPunct="1">
              <a:lnSpc>
                <a:spcPct val="100000"/>
              </a:lnSpc>
              <a:spcBef>
                <a:spcPts val="1000"/>
              </a:spcBef>
              <a:buSzPct val="75000"/>
              <a:buFont typeface="Arial" panose="020B0604020202020204" pitchFamily="34" charset="0"/>
              <a:buChar char="•"/>
              <a:defRPr sz="1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dirty="0"/>
          </a:p>
        </p:txBody>
      </p:sp>
      <p:grpSp>
        <p:nvGrpSpPr>
          <p:cNvPr id="16" name="Gruppe 15" descr="Logoer for RedBarnet, Just Human og Nordea-fonden.">
            <a:extLst>
              <a:ext uri="{FF2B5EF4-FFF2-40B4-BE49-F238E27FC236}">
                <a16:creationId xmlns:a16="http://schemas.microsoft.com/office/drawing/2014/main" id="{7FCAB823-016E-16AF-1D7E-4A48D9D9FE71}"/>
              </a:ext>
            </a:extLst>
          </p:cNvPr>
          <p:cNvGrpSpPr/>
          <p:nvPr/>
        </p:nvGrpSpPr>
        <p:grpSpPr>
          <a:xfrm>
            <a:off x="6196815" y="5911032"/>
            <a:ext cx="4433454" cy="1002144"/>
            <a:chOff x="0" y="0"/>
            <a:chExt cx="6612890" cy="1310005"/>
          </a:xfrm>
        </p:grpSpPr>
        <p:pic>
          <p:nvPicPr>
            <p:cNvPr id="17" name="Billede 16" descr="Logo Red Barnet">
              <a:extLst>
                <a:ext uri="{FF2B5EF4-FFF2-40B4-BE49-F238E27FC236}">
                  <a16:creationId xmlns:a16="http://schemas.microsoft.com/office/drawing/2014/main" id="{A8D64B96-987B-C524-8FD5-DA302AEFEA54}"/>
                </a:ext>
              </a:extLst>
            </p:cNvPr>
            <p:cNvPicPr>
              <a:picLocks noChangeAspect="1"/>
            </p:cNvPicPr>
            <p:nvPr/>
          </p:nvPicPr>
          <p:blipFill rotWithShape="1">
            <a:blip r:embed="rId4" cstate="hqprint">
              <a:extLst>
                <a:ext uri="{BEBA8EAE-BF5A-486C-A8C5-ECC9F3942E4B}">
                  <a14:imgProps xmlns:a14="http://schemas.microsoft.com/office/drawing/2010/main">
                    <a14:imgLayer r:embed="rId5">
                      <a14:imgEffect>
                        <a14:backgroundRemoval t="10000" b="90000" l="10000" r="90000">
                          <a14:foregroundMark x1="37857" y1="51093" x2="37857" y2="51093"/>
                          <a14:foregroundMark x1="43714" y1="51093" x2="43714" y2="51093"/>
                          <a14:foregroundMark x1="49143" y1="52459" x2="49143" y2="52459"/>
                          <a14:foregroundMark x1="57429" y1="49180" x2="57429" y2="49180"/>
                          <a14:foregroundMark x1="65429" y1="48634" x2="65429" y2="48634"/>
                          <a14:foregroundMark x1="70143" y1="51093" x2="70143" y2="51093"/>
                          <a14:foregroundMark x1="75000" y1="48634" x2="75000" y2="48634"/>
                          <a14:foregroundMark x1="80000" y1="51366" x2="80000" y2="51366"/>
                          <a14:foregroundMark x1="85857" y1="49180" x2="85857" y2="49180"/>
                          <a14:backgroundMark x1="17429" y1="38798" x2="17429" y2="38798"/>
                          <a14:backgroundMark x1="59857" y1="47268" x2="59857" y2="47268"/>
                          <a14:backgroundMark x1="59714" y1="53005" x2="59714" y2="53005"/>
                          <a14:backgroundMark x1="65714" y1="54645" x2="65714" y2="54645"/>
                          <a14:backgroundMark x1="45571" y1="50000" x2="45571" y2="50000"/>
                          <a14:backgroundMark x1="81857" y1="50273" x2="81857" y2="50273"/>
                          <a14:backgroundMark x1="16571" y1="55191" x2="16571" y2="55191"/>
                        </a14:backgroundRemoval>
                      </a14:imgEffect>
                    </a14:imgLayer>
                  </a14:imgProps>
                </a:ext>
                <a:ext uri="{28A0092B-C50C-407E-A947-70E740481C1C}">
                  <a14:useLocalDpi xmlns:a14="http://schemas.microsoft.com/office/drawing/2010/main" val="0"/>
                </a:ext>
              </a:extLst>
            </a:blip>
            <a:srcRect l="-273" r="-273"/>
            <a:stretch/>
          </p:blipFill>
          <p:spPr bwMode="auto">
            <a:xfrm>
              <a:off x="0" y="0"/>
              <a:ext cx="2519680" cy="1310005"/>
            </a:xfrm>
            <a:prstGeom prst="rect">
              <a:avLst/>
            </a:prstGeom>
            <a:noFill/>
            <a:ln>
              <a:noFill/>
            </a:ln>
          </p:spPr>
        </p:pic>
        <p:pic>
          <p:nvPicPr>
            <p:cNvPr id="18" name="Billede 17" descr="Logo Just Human">
              <a:extLst>
                <a:ext uri="{FF2B5EF4-FFF2-40B4-BE49-F238E27FC236}">
                  <a16:creationId xmlns:a16="http://schemas.microsoft.com/office/drawing/2014/main" id="{E5262C46-5F7B-2C7D-F869-E18144782A2D}"/>
                </a:ext>
              </a:extLst>
            </p:cNvPr>
            <p:cNvPicPr>
              <a:picLocks noChangeAspect="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2654300" y="139700"/>
              <a:ext cx="1590675" cy="895985"/>
            </a:xfrm>
            <a:prstGeom prst="rect">
              <a:avLst/>
            </a:prstGeom>
            <a:noFill/>
            <a:ln>
              <a:noFill/>
            </a:ln>
          </p:spPr>
        </p:pic>
        <p:pic>
          <p:nvPicPr>
            <p:cNvPr id="19" name="Billede 18" descr="Logo Nordea-fonden">
              <a:extLst>
                <a:ext uri="{FF2B5EF4-FFF2-40B4-BE49-F238E27FC236}">
                  <a16:creationId xmlns:a16="http://schemas.microsoft.com/office/drawing/2014/main" id="{9B27C467-16CE-1CFD-3332-43A7975BF38D}"/>
                </a:ext>
              </a:extLst>
            </p:cNvPr>
            <p:cNvPicPr>
              <a:picLocks noChangeAspect="1"/>
            </p:cNvPicPr>
            <p:nvPr/>
          </p:nvPicPr>
          <p:blipFill>
            <a:blip r:embed="rId7" cstate="hqprint">
              <a:extLst>
                <a:ext uri="{BEBA8EAE-BF5A-486C-A8C5-ECC9F3942E4B}">
                  <a14:imgProps xmlns:a14="http://schemas.microsoft.com/office/drawing/2010/main">
                    <a14:imgLayer r:embed="rId8">
                      <a14:imgEffect>
                        <a14:backgroundRemoval t="9596" b="89899" l="2154" r="97077">
                          <a14:foregroundMark x1="18462" y1="76768" x2="18462" y2="76768"/>
                          <a14:foregroundMark x1="8923" y1="76768" x2="8923" y2="76768"/>
                          <a14:foregroundMark x1="6154" y1="19192" x2="6154" y2="19192"/>
                          <a14:foregroundMark x1="6923" y1="19697" x2="10308" y2="30303"/>
                          <a14:foregroundMark x1="5231" y1="15152" x2="5231" y2="15152"/>
                          <a14:foregroundMark x1="30769" y1="19192" x2="30769" y2="19192"/>
                          <a14:foregroundMark x1="2154" y1="43434" x2="2154" y2="43434"/>
                          <a14:foregroundMark x1="38923" y1="30303" x2="38923" y2="30303"/>
                          <a14:foregroundMark x1="38462" y1="57576" x2="38462" y2="57576"/>
                          <a14:foregroundMark x1="53385" y1="38889" x2="53385" y2="38889"/>
                          <a14:foregroundMark x1="57385" y1="63636" x2="57385" y2="63636"/>
                          <a14:foregroundMark x1="71077" y1="16162" x2="71077" y2="16162"/>
                          <a14:foregroundMark x1="88769" y1="14646" x2="88769" y2="14646"/>
                          <a14:foregroundMark x1="74462" y1="67677" x2="74462" y2="67677"/>
                          <a14:foregroundMark x1="90000" y1="61616" x2="90000" y2="61616"/>
                          <a14:foregroundMark x1="95077" y1="80303" x2="95077" y2="80303"/>
                          <a14:foregroundMark x1="97077" y1="89394" x2="97077" y2="89394"/>
                        </a14:backgroundRemoval>
                      </a14:imgEffect>
                    </a14:imgLayer>
                  </a14:imgProps>
                </a:ext>
                <a:ext uri="{28A0092B-C50C-407E-A947-70E740481C1C}">
                  <a14:useLocalDpi xmlns:a14="http://schemas.microsoft.com/office/drawing/2010/main" val="0"/>
                </a:ext>
              </a:extLst>
            </a:blip>
            <a:stretch>
              <a:fillRect/>
            </a:stretch>
          </p:blipFill>
          <p:spPr>
            <a:xfrm>
              <a:off x="4813300" y="317500"/>
              <a:ext cx="1799590" cy="546735"/>
            </a:xfrm>
            <a:prstGeom prst="rect">
              <a:avLst/>
            </a:prstGeom>
          </p:spPr>
        </p:pic>
      </p:grpSp>
    </p:spTree>
    <p:extLst>
      <p:ext uri="{BB962C8B-B14F-4D97-AF65-F5344CB8AC3E}">
        <p14:creationId xmlns:p14="http://schemas.microsoft.com/office/powerpoint/2010/main" val="1844837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2F89D27F-F792-BAFE-2AD9-CC0E63EBF56F}"/>
              </a:ext>
            </a:extLst>
          </p:cNvPr>
          <p:cNvSpPr>
            <a:spLocks noGrp="1"/>
          </p:cNvSpPr>
          <p:nvPr>
            <p:ph type="body" sz="quarter" idx="12"/>
          </p:nvPr>
        </p:nvSpPr>
        <p:spPr>
          <a:xfrm>
            <a:off x="716399" y="1566000"/>
            <a:ext cx="5666289" cy="4284000"/>
          </a:xfrm>
        </p:spPr>
        <p:txBody>
          <a:bodyPr/>
          <a:lstStyle/>
          <a:p>
            <a:endParaRPr lang="da-DK" dirty="0"/>
          </a:p>
          <a:p>
            <a:endParaRPr lang="da-DK" dirty="0"/>
          </a:p>
          <a:p>
            <a:endParaRPr lang="da-DK" dirty="0"/>
          </a:p>
          <a:p>
            <a:r>
              <a:rPr lang="da-DK" dirty="0"/>
              <a:t>Skærmene kommer tidligt ind i børn og unges liv</a:t>
            </a:r>
          </a:p>
          <a:p>
            <a:endParaRPr lang="da-DK" dirty="0"/>
          </a:p>
          <a:p>
            <a:r>
              <a:rPr lang="da-DK" dirty="0"/>
              <a:t>Det skaber en masse dilemmaer</a:t>
            </a:r>
          </a:p>
        </p:txBody>
      </p:sp>
      <p:pic>
        <p:nvPicPr>
          <p:cNvPr id="7" name="Pladsholder til indhold 6">
            <a:extLst>
              <a:ext uri="{FF2B5EF4-FFF2-40B4-BE49-F238E27FC236}">
                <a16:creationId xmlns:a16="http://schemas.microsoft.com/office/drawing/2014/main" id="{ECA228CE-4EBC-F1DB-FF13-FC95EC82D6BA}"/>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871965" y="1565275"/>
            <a:ext cx="4104332" cy="4284663"/>
          </a:xfrm>
        </p:spPr>
      </p:pic>
      <p:sp>
        <p:nvSpPr>
          <p:cNvPr id="4" name="Titel 3">
            <a:extLst>
              <a:ext uri="{FF2B5EF4-FFF2-40B4-BE49-F238E27FC236}">
                <a16:creationId xmlns:a16="http://schemas.microsoft.com/office/drawing/2014/main" id="{1E29B33B-E042-DE44-3E6F-BD4EB0C1B715}"/>
              </a:ext>
            </a:extLst>
          </p:cNvPr>
          <p:cNvSpPr>
            <a:spLocks noGrp="1"/>
          </p:cNvSpPr>
          <p:nvPr>
            <p:ph type="title"/>
          </p:nvPr>
        </p:nvSpPr>
        <p:spPr/>
        <p:txBody>
          <a:bodyPr/>
          <a:lstStyle/>
          <a:p>
            <a:r>
              <a:rPr lang="da-DK" dirty="0"/>
              <a:t>Det overordnede budskab</a:t>
            </a:r>
          </a:p>
        </p:txBody>
      </p:sp>
      <p:sp>
        <p:nvSpPr>
          <p:cNvPr id="5" name="Pladsholder til tekst 4">
            <a:extLst>
              <a:ext uri="{FF2B5EF4-FFF2-40B4-BE49-F238E27FC236}">
                <a16:creationId xmlns:a16="http://schemas.microsoft.com/office/drawing/2014/main" id="{59F5A600-07BB-64CE-3125-7738637368D1}"/>
              </a:ext>
            </a:extLst>
          </p:cNvPr>
          <p:cNvSpPr>
            <a:spLocks noGrp="1"/>
          </p:cNvSpPr>
          <p:nvPr>
            <p:ph type="body" sz="quarter" idx="11"/>
          </p:nvPr>
        </p:nvSpPr>
        <p:spPr/>
        <p:txBody>
          <a:bodyPr/>
          <a:lstStyle/>
          <a:p>
            <a:endParaRPr lang="da-DK"/>
          </a:p>
        </p:txBody>
      </p:sp>
      <p:pic>
        <p:nvPicPr>
          <p:cNvPr id="9" name="Grafik 8" descr="Smartphone med massiv udfyldning">
            <a:extLst>
              <a:ext uri="{FF2B5EF4-FFF2-40B4-BE49-F238E27FC236}">
                <a16:creationId xmlns:a16="http://schemas.microsoft.com/office/drawing/2014/main" id="{8E0C1BC0-BE45-67D0-6CD1-4516655BFCD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852806">
            <a:off x="9455546" y="2078816"/>
            <a:ext cx="475642" cy="475642"/>
          </a:xfrm>
          <a:prstGeom prst="rect">
            <a:avLst/>
          </a:prstGeom>
        </p:spPr>
      </p:pic>
      <p:pic>
        <p:nvPicPr>
          <p:cNvPr id="10" name="Grafik 9" descr="Smartphone med massiv udfyldning">
            <a:extLst>
              <a:ext uri="{FF2B5EF4-FFF2-40B4-BE49-F238E27FC236}">
                <a16:creationId xmlns:a16="http://schemas.microsoft.com/office/drawing/2014/main" id="{22425780-7601-BD40-B081-2FA452F4274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852806">
            <a:off x="7948828" y="3603261"/>
            <a:ext cx="475642" cy="475642"/>
          </a:xfrm>
          <a:prstGeom prst="rect">
            <a:avLst/>
          </a:prstGeom>
        </p:spPr>
      </p:pic>
      <p:pic>
        <p:nvPicPr>
          <p:cNvPr id="11" name="Grafik 10" descr="Smartphone med massiv udfyldning">
            <a:extLst>
              <a:ext uri="{FF2B5EF4-FFF2-40B4-BE49-F238E27FC236}">
                <a16:creationId xmlns:a16="http://schemas.microsoft.com/office/drawing/2014/main" id="{88E459C7-0613-5E07-DF5B-A029BBFF20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1591672">
            <a:off x="6634144" y="3605578"/>
            <a:ext cx="475642" cy="475642"/>
          </a:xfrm>
          <a:prstGeom prst="rect">
            <a:avLst/>
          </a:prstGeom>
        </p:spPr>
      </p:pic>
      <p:pic>
        <p:nvPicPr>
          <p:cNvPr id="12" name="Grafik 11" descr="Smartphone med massiv udfyldning">
            <a:extLst>
              <a:ext uri="{FF2B5EF4-FFF2-40B4-BE49-F238E27FC236}">
                <a16:creationId xmlns:a16="http://schemas.microsoft.com/office/drawing/2014/main" id="{32E69F0D-5CD2-60D8-D4FC-DBF62CFA271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8882667">
            <a:off x="6419899" y="5197108"/>
            <a:ext cx="904132" cy="904132"/>
          </a:xfrm>
          <a:prstGeom prst="rect">
            <a:avLst/>
          </a:prstGeom>
        </p:spPr>
      </p:pic>
      <p:pic>
        <p:nvPicPr>
          <p:cNvPr id="13" name="Grafik 12" descr="Smartphone med massiv udfyldning">
            <a:extLst>
              <a:ext uri="{FF2B5EF4-FFF2-40B4-BE49-F238E27FC236}">
                <a16:creationId xmlns:a16="http://schemas.microsoft.com/office/drawing/2014/main" id="{03AB726D-3F8C-E8CE-55CC-187577C74DD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4552954">
            <a:off x="9368854" y="5181572"/>
            <a:ext cx="904132" cy="904132"/>
          </a:xfrm>
          <a:prstGeom prst="rect">
            <a:avLst/>
          </a:prstGeom>
        </p:spPr>
      </p:pic>
    </p:spTree>
    <p:extLst>
      <p:ext uri="{BB962C8B-B14F-4D97-AF65-F5344CB8AC3E}">
        <p14:creationId xmlns:p14="http://schemas.microsoft.com/office/powerpoint/2010/main" val="114670314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2F89D27F-F792-BAFE-2AD9-CC0E63EBF56F}"/>
              </a:ext>
            </a:extLst>
          </p:cNvPr>
          <p:cNvSpPr>
            <a:spLocks noGrp="1"/>
          </p:cNvSpPr>
          <p:nvPr>
            <p:ph type="body" sz="quarter" idx="12"/>
          </p:nvPr>
        </p:nvSpPr>
        <p:spPr/>
        <p:txBody>
          <a:bodyPr/>
          <a:lstStyle/>
          <a:p>
            <a:r>
              <a:rPr lang="da-DK" dirty="0"/>
              <a:t>Tid alene er for groft et mål for skærmbrug</a:t>
            </a:r>
          </a:p>
          <a:p>
            <a:endParaRPr lang="da-DK" dirty="0"/>
          </a:p>
          <a:p>
            <a:r>
              <a:rPr lang="da-DK" dirty="0"/>
              <a:t>Der er dokumenterede negativ virkninger af skærme</a:t>
            </a:r>
          </a:p>
          <a:p>
            <a:pPr lvl="1"/>
            <a:r>
              <a:rPr lang="da-DK" dirty="0"/>
              <a:t>Direkte </a:t>
            </a:r>
          </a:p>
          <a:p>
            <a:pPr lvl="1"/>
            <a:r>
              <a:rPr lang="da-DK" dirty="0"/>
              <a:t>Indirekte</a:t>
            </a:r>
          </a:p>
          <a:p>
            <a:pPr lvl="1"/>
            <a:endParaRPr lang="da-DK" dirty="0"/>
          </a:p>
          <a:p>
            <a:r>
              <a:rPr lang="da-DK" dirty="0"/>
              <a:t>I nogle tilfælde kan det være fint nok med skærme</a:t>
            </a:r>
          </a:p>
          <a:p>
            <a:pPr lvl="1"/>
            <a:r>
              <a:rPr lang="da-DK" dirty="0"/>
              <a:t>Alderssvarende indhold</a:t>
            </a:r>
          </a:p>
          <a:p>
            <a:pPr lvl="1"/>
            <a:r>
              <a:rPr lang="da-DK" dirty="0"/>
              <a:t>Balance med andre aktiviteter</a:t>
            </a:r>
          </a:p>
          <a:p>
            <a:pPr lvl="1"/>
            <a:r>
              <a:rPr lang="da-DK" dirty="0"/>
              <a:t>Aktiv vokseninvolvering</a:t>
            </a:r>
          </a:p>
          <a:p>
            <a:pPr lvl="1"/>
            <a:endParaRPr lang="da-DK" dirty="0"/>
          </a:p>
        </p:txBody>
      </p:sp>
      <p:sp>
        <p:nvSpPr>
          <p:cNvPr id="4" name="Titel 3">
            <a:extLst>
              <a:ext uri="{FF2B5EF4-FFF2-40B4-BE49-F238E27FC236}">
                <a16:creationId xmlns:a16="http://schemas.microsoft.com/office/drawing/2014/main" id="{1E29B33B-E042-DE44-3E6F-BD4EB0C1B715}"/>
              </a:ext>
            </a:extLst>
          </p:cNvPr>
          <p:cNvSpPr>
            <a:spLocks noGrp="1"/>
          </p:cNvSpPr>
          <p:nvPr>
            <p:ph type="title"/>
          </p:nvPr>
        </p:nvSpPr>
        <p:spPr/>
        <p:txBody>
          <a:bodyPr/>
          <a:lstStyle/>
          <a:p>
            <a:r>
              <a:rPr lang="da-DK" dirty="0"/>
              <a:t>Hvad ved vi fra forskningen?</a:t>
            </a:r>
          </a:p>
        </p:txBody>
      </p:sp>
      <p:sp>
        <p:nvSpPr>
          <p:cNvPr id="5" name="Pladsholder til tekst 4">
            <a:extLst>
              <a:ext uri="{FF2B5EF4-FFF2-40B4-BE49-F238E27FC236}">
                <a16:creationId xmlns:a16="http://schemas.microsoft.com/office/drawing/2014/main" id="{59F5A600-07BB-64CE-3125-7738637368D1}"/>
              </a:ext>
            </a:extLst>
          </p:cNvPr>
          <p:cNvSpPr>
            <a:spLocks noGrp="1"/>
          </p:cNvSpPr>
          <p:nvPr>
            <p:ph type="body" sz="quarter" idx="11"/>
          </p:nvPr>
        </p:nvSpPr>
        <p:spPr>
          <a:xfrm>
            <a:off x="716400" y="6471911"/>
            <a:ext cx="9907608" cy="145705"/>
          </a:xfrm>
        </p:spPr>
        <p:txBody>
          <a:bodyPr/>
          <a:lstStyle/>
          <a:p>
            <a:r>
              <a:rPr lang="da-DK" dirty="0" err="1"/>
              <a:t>Valkenburg</a:t>
            </a:r>
            <a:r>
              <a:rPr lang="da-DK" dirty="0"/>
              <a:t>, 2022; </a:t>
            </a:r>
            <a:r>
              <a:rPr lang="da-DK" dirty="0" err="1"/>
              <a:t>Madelaire</a:t>
            </a:r>
            <a:r>
              <a:rPr lang="da-DK" dirty="0"/>
              <a:t> et l., 2024; </a:t>
            </a:r>
            <a:r>
              <a:rPr lang="da-DK" dirty="0" err="1"/>
              <a:t>Orben</a:t>
            </a:r>
            <a:r>
              <a:rPr lang="da-DK" dirty="0"/>
              <a:t> et la., 2024; </a:t>
            </a:r>
            <a:r>
              <a:rPr lang="da-DK" dirty="0" err="1"/>
              <a:t>Sbarra</a:t>
            </a:r>
            <a:r>
              <a:rPr lang="da-DK" dirty="0"/>
              <a:t> et al., 2019; Kierkegaard et al., 2020; AAP Council on Communications and Media, 2016; Cheng &amp; </a:t>
            </a:r>
            <a:r>
              <a:rPr lang="da-DK" dirty="0" err="1"/>
              <a:t>Weatherly</a:t>
            </a:r>
            <a:r>
              <a:rPr lang="da-DK" dirty="0"/>
              <a:t>, 2025; </a:t>
            </a:r>
            <a:r>
              <a:rPr lang="da-DK" dirty="0" err="1"/>
              <a:t>Livingstone</a:t>
            </a:r>
            <a:r>
              <a:rPr lang="da-DK" dirty="0"/>
              <a:t> &amp; </a:t>
            </a:r>
            <a:r>
              <a:rPr lang="da-DK" dirty="0" err="1"/>
              <a:t>Pothong</a:t>
            </a:r>
            <a:r>
              <a:rPr lang="da-DK" dirty="0"/>
              <a:t>, 2022; </a:t>
            </a:r>
            <a:r>
              <a:rPr lang="da-DK" dirty="0" err="1"/>
              <a:t>Boldi</a:t>
            </a:r>
            <a:r>
              <a:rPr lang="da-DK" dirty="0"/>
              <a:t> &amp; </a:t>
            </a:r>
            <a:r>
              <a:rPr lang="da-DK" dirty="0" err="1"/>
              <a:t>Rapp</a:t>
            </a:r>
            <a:r>
              <a:rPr lang="da-DK" dirty="0"/>
              <a:t>, 2022)</a:t>
            </a:r>
          </a:p>
          <a:p>
            <a:endParaRPr lang="da-DK" dirty="0"/>
          </a:p>
        </p:txBody>
      </p:sp>
      <p:pic>
        <p:nvPicPr>
          <p:cNvPr id="7" name="Pladsholder til indhold 9">
            <a:extLst>
              <a:ext uri="{FF2B5EF4-FFF2-40B4-BE49-F238E27FC236}">
                <a16:creationId xmlns:a16="http://schemas.microsoft.com/office/drawing/2014/main" id="{A096ADA2-73A2-3471-7CB1-83C45F762A57}"/>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8317944" y="1433175"/>
            <a:ext cx="2419008" cy="2419006"/>
          </a:xfrm>
        </p:spPr>
      </p:pic>
      <p:pic>
        <p:nvPicPr>
          <p:cNvPr id="14" name="Billede 13">
            <a:extLst>
              <a:ext uri="{FF2B5EF4-FFF2-40B4-BE49-F238E27FC236}">
                <a16:creationId xmlns:a16="http://schemas.microsoft.com/office/drawing/2014/main" id="{4F464546-5006-DDF3-8F10-18150FA798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8626" y="3928826"/>
            <a:ext cx="2158636" cy="2158634"/>
          </a:xfrm>
          <a:prstGeom prst="rect">
            <a:avLst/>
          </a:prstGeom>
        </p:spPr>
      </p:pic>
    </p:spTree>
    <p:extLst>
      <p:ext uri="{BB962C8B-B14F-4D97-AF65-F5344CB8AC3E}">
        <p14:creationId xmlns:p14="http://schemas.microsoft.com/office/powerpoint/2010/main" val="427286807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2F89D27F-F792-BAFE-2AD9-CC0E63EBF56F}"/>
              </a:ext>
            </a:extLst>
          </p:cNvPr>
          <p:cNvSpPr>
            <a:spLocks noGrp="1"/>
          </p:cNvSpPr>
          <p:nvPr>
            <p:ph type="body" sz="quarter" idx="12"/>
          </p:nvPr>
        </p:nvSpPr>
        <p:spPr/>
        <p:txBody>
          <a:bodyPr/>
          <a:lstStyle/>
          <a:p>
            <a:r>
              <a:rPr lang="da-DK" dirty="0"/>
              <a:t>Skærmen kommer tidligt</a:t>
            </a:r>
          </a:p>
          <a:p>
            <a:endParaRPr lang="da-DK" dirty="0"/>
          </a:p>
          <a:p>
            <a:r>
              <a:rPr lang="da-DK" dirty="0"/>
              <a:t>88 % af 6-10-årige har adgang til mindst én skærm</a:t>
            </a:r>
          </a:p>
          <a:p>
            <a:pPr lvl="1"/>
            <a:r>
              <a:rPr lang="da-DK" dirty="0"/>
              <a:t>6-årige har i gennemsnit adgang til 2,4 skærme</a:t>
            </a:r>
          </a:p>
          <a:p>
            <a:pPr lvl="1"/>
            <a:r>
              <a:rPr lang="da-DK" dirty="0"/>
              <a:t>10-årige har i gennemsnit adgang til 4,4 skærme.</a:t>
            </a:r>
          </a:p>
          <a:p>
            <a:endParaRPr lang="da-DK" dirty="0"/>
          </a:p>
          <a:p>
            <a:r>
              <a:rPr lang="da-DK" dirty="0"/>
              <a:t>Blandt 10-årige bruger 85 % skærmen til </a:t>
            </a:r>
            <a:r>
              <a:rPr lang="da-DK" dirty="0" err="1"/>
              <a:t>gaming</a:t>
            </a:r>
            <a:r>
              <a:rPr lang="da-DK" dirty="0"/>
              <a:t>, 70 % til kontakt med venner og 64 % til kontakt med familie</a:t>
            </a:r>
          </a:p>
        </p:txBody>
      </p:sp>
      <p:sp>
        <p:nvSpPr>
          <p:cNvPr id="4" name="Titel 3">
            <a:extLst>
              <a:ext uri="{FF2B5EF4-FFF2-40B4-BE49-F238E27FC236}">
                <a16:creationId xmlns:a16="http://schemas.microsoft.com/office/drawing/2014/main" id="{1E29B33B-E042-DE44-3E6F-BD4EB0C1B715}"/>
              </a:ext>
            </a:extLst>
          </p:cNvPr>
          <p:cNvSpPr>
            <a:spLocks noGrp="1"/>
          </p:cNvSpPr>
          <p:nvPr>
            <p:ph type="title"/>
          </p:nvPr>
        </p:nvSpPr>
        <p:spPr/>
        <p:txBody>
          <a:bodyPr/>
          <a:lstStyle/>
          <a:p>
            <a:r>
              <a:rPr lang="da-DK" dirty="0"/>
              <a:t>Hvad viser </a:t>
            </a:r>
            <a:r>
              <a:rPr lang="da-DK" i="1" dirty="0"/>
              <a:t>Børns første skærme</a:t>
            </a:r>
            <a:r>
              <a:rPr lang="da-DK" dirty="0"/>
              <a:t>?</a:t>
            </a:r>
          </a:p>
        </p:txBody>
      </p:sp>
      <p:sp>
        <p:nvSpPr>
          <p:cNvPr id="5" name="Pladsholder til tekst 4">
            <a:extLst>
              <a:ext uri="{FF2B5EF4-FFF2-40B4-BE49-F238E27FC236}">
                <a16:creationId xmlns:a16="http://schemas.microsoft.com/office/drawing/2014/main" id="{59F5A600-07BB-64CE-3125-7738637368D1}"/>
              </a:ext>
            </a:extLst>
          </p:cNvPr>
          <p:cNvSpPr>
            <a:spLocks noGrp="1"/>
          </p:cNvSpPr>
          <p:nvPr>
            <p:ph type="body" sz="quarter" idx="11"/>
          </p:nvPr>
        </p:nvSpPr>
        <p:spPr>
          <a:xfrm>
            <a:off x="716400" y="6471912"/>
            <a:ext cx="9332573" cy="60864"/>
          </a:xfrm>
        </p:spPr>
        <p:txBody>
          <a:bodyPr/>
          <a:lstStyle/>
          <a:p>
            <a:endParaRPr lang="da-DK" dirty="0"/>
          </a:p>
        </p:txBody>
      </p:sp>
      <p:pic>
        <p:nvPicPr>
          <p:cNvPr id="12" name="Billede 11">
            <a:extLst>
              <a:ext uri="{FF2B5EF4-FFF2-40B4-BE49-F238E27FC236}">
                <a16:creationId xmlns:a16="http://schemas.microsoft.com/office/drawing/2014/main" id="{99D465D2-EA3D-5186-6794-C2B457747B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2528" y="2356701"/>
            <a:ext cx="906962" cy="1635550"/>
          </a:xfrm>
          <a:prstGeom prst="rect">
            <a:avLst/>
          </a:prstGeom>
        </p:spPr>
      </p:pic>
      <p:pic>
        <p:nvPicPr>
          <p:cNvPr id="16" name="Billede 15">
            <a:extLst>
              <a:ext uri="{FF2B5EF4-FFF2-40B4-BE49-F238E27FC236}">
                <a16:creationId xmlns:a16="http://schemas.microsoft.com/office/drawing/2014/main" id="{6E66BCBF-99BA-1E33-3F8F-6F5E7744C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7511" y="2479248"/>
            <a:ext cx="1266217" cy="1519459"/>
          </a:xfrm>
          <a:prstGeom prst="rect">
            <a:avLst/>
          </a:prstGeom>
        </p:spPr>
      </p:pic>
      <p:pic>
        <p:nvPicPr>
          <p:cNvPr id="18" name="Billede 17">
            <a:extLst>
              <a:ext uri="{FF2B5EF4-FFF2-40B4-BE49-F238E27FC236}">
                <a16:creationId xmlns:a16="http://schemas.microsoft.com/office/drawing/2014/main" id="{3252E3CD-780C-9D08-DF7C-83F22A17D6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71749" y="2356701"/>
            <a:ext cx="1077654" cy="1695754"/>
          </a:xfrm>
          <a:prstGeom prst="rect">
            <a:avLst/>
          </a:prstGeom>
        </p:spPr>
      </p:pic>
      <p:pic>
        <p:nvPicPr>
          <p:cNvPr id="19" name="Grafik 18" descr="Smartphone med massiv udfyldning">
            <a:extLst>
              <a:ext uri="{FF2B5EF4-FFF2-40B4-BE49-F238E27FC236}">
                <a16:creationId xmlns:a16="http://schemas.microsoft.com/office/drawing/2014/main" id="{E067C51B-7402-C87A-CB80-E4323375CA6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551129">
            <a:off x="6685912" y="3406176"/>
            <a:ext cx="603646" cy="603646"/>
          </a:xfrm>
          <a:prstGeom prst="rect">
            <a:avLst/>
          </a:prstGeom>
        </p:spPr>
      </p:pic>
      <p:sp>
        <p:nvSpPr>
          <p:cNvPr id="20" name="Tekstfelt 19">
            <a:extLst>
              <a:ext uri="{FF2B5EF4-FFF2-40B4-BE49-F238E27FC236}">
                <a16:creationId xmlns:a16="http://schemas.microsoft.com/office/drawing/2014/main" id="{7EAE8AB2-9A29-84DF-C01E-8EFDE2C7CE73}"/>
              </a:ext>
            </a:extLst>
          </p:cNvPr>
          <p:cNvSpPr txBox="1"/>
          <p:nvPr/>
        </p:nvSpPr>
        <p:spPr>
          <a:xfrm>
            <a:off x="6711885" y="4562573"/>
            <a:ext cx="1457258" cy="646331"/>
          </a:xfrm>
          <a:prstGeom prst="rect">
            <a:avLst/>
          </a:prstGeom>
          <a:noFill/>
        </p:spPr>
        <p:txBody>
          <a:bodyPr wrap="none" rtlCol="0">
            <a:spAutoFit/>
          </a:bodyPr>
          <a:lstStyle/>
          <a:p>
            <a:r>
              <a:rPr lang="da-DK" dirty="0"/>
              <a:t>Første tablet</a:t>
            </a:r>
          </a:p>
          <a:p>
            <a:r>
              <a:rPr lang="da-DK" dirty="0"/>
              <a:t>5,2 år</a:t>
            </a:r>
          </a:p>
        </p:txBody>
      </p:sp>
      <p:sp>
        <p:nvSpPr>
          <p:cNvPr id="21" name="Tekstfelt 20">
            <a:extLst>
              <a:ext uri="{FF2B5EF4-FFF2-40B4-BE49-F238E27FC236}">
                <a16:creationId xmlns:a16="http://schemas.microsoft.com/office/drawing/2014/main" id="{54634573-FEC3-D0DA-F2C0-F91FB85267CD}"/>
              </a:ext>
            </a:extLst>
          </p:cNvPr>
          <p:cNvSpPr txBox="1"/>
          <p:nvPr/>
        </p:nvSpPr>
        <p:spPr>
          <a:xfrm>
            <a:off x="8471990" y="4550599"/>
            <a:ext cx="2056973" cy="646331"/>
          </a:xfrm>
          <a:prstGeom prst="rect">
            <a:avLst/>
          </a:prstGeom>
          <a:noFill/>
        </p:spPr>
        <p:txBody>
          <a:bodyPr wrap="none" rtlCol="0">
            <a:spAutoFit/>
          </a:bodyPr>
          <a:lstStyle/>
          <a:p>
            <a:r>
              <a:rPr lang="da-DK" dirty="0"/>
              <a:t>Første spillekonsol</a:t>
            </a:r>
          </a:p>
          <a:p>
            <a:r>
              <a:rPr lang="da-DK" dirty="0"/>
              <a:t>6,9 år</a:t>
            </a:r>
          </a:p>
        </p:txBody>
      </p:sp>
      <p:sp>
        <p:nvSpPr>
          <p:cNvPr id="22" name="Tekstfelt 21">
            <a:extLst>
              <a:ext uri="{FF2B5EF4-FFF2-40B4-BE49-F238E27FC236}">
                <a16:creationId xmlns:a16="http://schemas.microsoft.com/office/drawing/2014/main" id="{48828B92-B8BB-12A7-94D7-F6D62F78711A}"/>
              </a:ext>
            </a:extLst>
          </p:cNvPr>
          <p:cNvSpPr txBox="1"/>
          <p:nvPr/>
        </p:nvSpPr>
        <p:spPr>
          <a:xfrm>
            <a:off x="10503862" y="4530373"/>
            <a:ext cx="1580497" cy="646331"/>
          </a:xfrm>
          <a:prstGeom prst="rect">
            <a:avLst/>
          </a:prstGeom>
          <a:noFill/>
        </p:spPr>
        <p:txBody>
          <a:bodyPr wrap="none" rtlCol="0">
            <a:spAutoFit/>
          </a:bodyPr>
          <a:lstStyle/>
          <a:p>
            <a:r>
              <a:rPr lang="da-DK" dirty="0"/>
              <a:t>Første telefon</a:t>
            </a:r>
          </a:p>
          <a:p>
            <a:r>
              <a:rPr lang="da-DK" dirty="0"/>
              <a:t>8,1 år</a:t>
            </a:r>
          </a:p>
        </p:txBody>
      </p:sp>
    </p:spTree>
    <p:extLst>
      <p:ext uri="{BB962C8B-B14F-4D97-AF65-F5344CB8AC3E}">
        <p14:creationId xmlns:p14="http://schemas.microsoft.com/office/powerpoint/2010/main" val="340125424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2F89D27F-F792-BAFE-2AD9-CC0E63EBF56F}"/>
              </a:ext>
            </a:extLst>
          </p:cNvPr>
          <p:cNvSpPr>
            <a:spLocks noGrp="1"/>
          </p:cNvSpPr>
          <p:nvPr>
            <p:ph type="body" sz="quarter" idx="12"/>
          </p:nvPr>
        </p:nvSpPr>
        <p:spPr/>
        <p:txBody>
          <a:bodyPr/>
          <a:lstStyle/>
          <a:p>
            <a:r>
              <a:rPr lang="da-DK" dirty="0"/>
              <a:t>Forældre regulerer allerede skærmbrugen</a:t>
            </a:r>
          </a:p>
          <a:p>
            <a:endParaRPr lang="da-DK" dirty="0"/>
          </a:p>
          <a:p>
            <a:r>
              <a:rPr lang="da-DK" dirty="0"/>
              <a:t>84% har regler for skærmtid</a:t>
            </a:r>
          </a:p>
          <a:p>
            <a:r>
              <a:rPr lang="da-DK" dirty="0"/>
              <a:t>96 % har regler for indhold</a:t>
            </a:r>
          </a:p>
          <a:p>
            <a:r>
              <a:rPr lang="da-DK" dirty="0"/>
              <a:t>88 % vurderer, at barnet kender reglerne</a:t>
            </a:r>
          </a:p>
          <a:p>
            <a:endParaRPr lang="da-DK" dirty="0"/>
          </a:p>
          <a:p>
            <a:r>
              <a:rPr lang="da-DK" dirty="0"/>
              <a:t>Kun 18 % er helt/delvist enige i, at </a:t>
            </a:r>
            <a:r>
              <a:rPr lang="da-DK" dirty="0">
                <a:solidFill>
                  <a:srgbClr val="BF1D30"/>
                </a:solidFill>
              </a:rPr>
              <a:t>forældregruppen i klassen har fælles regler </a:t>
            </a:r>
            <a:r>
              <a:rPr lang="da-DK" dirty="0"/>
              <a:t>for skærmbrug i hjemmene</a:t>
            </a:r>
          </a:p>
        </p:txBody>
      </p:sp>
      <p:pic>
        <p:nvPicPr>
          <p:cNvPr id="7" name="Pladsholder til indhold 6">
            <a:extLst>
              <a:ext uri="{FF2B5EF4-FFF2-40B4-BE49-F238E27FC236}">
                <a16:creationId xmlns:a16="http://schemas.microsoft.com/office/drawing/2014/main" id="{99E92CE2-1519-2AC8-D16A-68C68CE423D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6383338" y="2013744"/>
            <a:ext cx="5081587" cy="3387724"/>
          </a:xfrm>
        </p:spPr>
      </p:pic>
      <p:sp>
        <p:nvSpPr>
          <p:cNvPr id="4" name="Titel 3">
            <a:extLst>
              <a:ext uri="{FF2B5EF4-FFF2-40B4-BE49-F238E27FC236}">
                <a16:creationId xmlns:a16="http://schemas.microsoft.com/office/drawing/2014/main" id="{1E29B33B-E042-DE44-3E6F-BD4EB0C1B715}"/>
              </a:ext>
            </a:extLst>
          </p:cNvPr>
          <p:cNvSpPr>
            <a:spLocks noGrp="1"/>
          </p:cNvSpPr>
          <p:nvPr>
            <p:ph type="title"/>
          </p:nvPr>
        </p:nvSpPr>
        <p:spPr/>
        <p:txBody>
          <a:bodyPr/>
          <a:lstStyle/>
          <a:p>
            <a:r>
              <a:rPr lang="da-DK" dirty="0"/>
              <a:t>Hvad viser </a:t>
            </a:r>
            <a:r>
              <a:rPr lang="da-DK" i="1" dirty="0"/>
              <a:t>Børns første skærme</a:t>
            </a:r>
            <a:r>
              <a:rPr lang="da-DK" dirty="0"/>
              <a:t>?</a:t>
            </a:r>
          </a:p>
        </p:txBody>
      </p:sp>
      <p:sp>
        <p:nvSpPr>
          <p:cNvPr id="5" name="Pladsholder til tekst 4">
            <a:extLst>
              <a:ext uri="{FF2B5EF4-FFF2-40B4-BE49-F238E27FC236}">
                <a16:creationId xmlns:a16="http://schemas.microsoft.com/office/drawing/2014/main" id="{59F5A600-07BB-64CE-3125-7738637368D1}"/>
              </a:ext>
            </a:extLst>
          </p:cNvPr>
          <p:cNvSpPr>
            <a:spLocks noGrp="1"/>
          </p:cNvSpPr>
          <p:nvPr>
            <p:ph type="body" sz="quarter" idx="11"/>
          </p:nvPr>
        </p:nvSpPr>
        <p:spPr/>
        <p:txBody>
          <a:bodyPr/>
          <a:lstStyle/>
          <a:p>
            <a:endParaRPr lang="da-DK"/>
          </a:p>
        </p:txBody>
      </p:sp>
      <p:sp>
        <p:nvSpPr>
          <p:cNvPr id="8" name="Tekstfelt 7">
            <a:extLst>
              <a:ext uri="{FF2B5EF4-FFF2-40B4-BE49-F238E27FC236}">
                <a16:creationId xmlns:a16="http://schemas.microsoft.com/office/drawing/2014/main" id="{14AF6B55-7491-8EDC-7A19-B468AAF50951}"/>
              </a:ext>
            </a:extLst>
          </p:cNvPr>
          <p:cNvSpPr txBox="1"/>
          <p:nvPr/>
        </p:nvSpPr>
        <p:spPr>
          <a:xfrm>
            <a:off x="8323866" y="2020710"/>
            <a:ext cx="1150071" cy="1137269"/>
          </a:xfrm>
          <a:prstGeom prst="rect">
            <a:avLst/>
          </a:prstGeom>
          <a:solidFill>
            <a:schemeClr val="bg1"/>
          </a:solidFill>
        </p:spPr>
        <p:txBody>
          <a:bodyPr wrap="square" rtlCol="0">
            <a:spAutoFit/>
          </a:bodyPr>
          <a:lstStyle/>
          <a:p>
            <a:endParaRPr lang="da-DK" dirty="0"/>
          </a:p>
        </p:txBody>
      </p:sp>
      <p:sp>
        <p:nvSpPr>
          <p:cNvPr id="9" name="Tekstfelt 8">
            <a:extLst>
              <a:ext uri="{FF2B5EF4-FFF2-40B4-BE49-F238E27FC236}">
                <a16:creationId xmlns:a16="http://schemas.microsoft.com/office/drawing/2014/main" id="{014A1986-2CD7-E50A-DDFB-474D1A6608EB}"/>
              </a:ext>
            </a:extLst>
          </p:cNvPr>
          <p:cNvSpPr txBox="1"/>
          <p:nvPr/>
        </p:nvSpPr>
        <p:spPr>
          <a:xfrm>
            <a:off x="9162854" y="2130459"/>
            <a:ext cx="1302469" cy="1462726"/>
          </a:xfrm>
          <a:prstGeom prst="rect">
            <a:avLst/>
          </a:prstGeom>
          <a:solidFill>
            <a:schemeClr val="bg1"/>
          </a:solidFill>
        </p:spPr>
        <p:txBody>
          <a:bodyPr wrap="square" rtlCol="0">
            <a:spAutoFit/>
          </a:bodyPr>
          <a:lstStyle/>
          <a:p>
            <a:endParaRPr lang="da-DK" dirty="0"/>
          </a:p>
        </p:txBody>
      </p:sp>
    </p:spTree>
    <p:extLst>
      <p:ext uri="{BB962C8B-B14F-4D97-AF65-F5344CB8AC3E}">
        <p14:creationId xmlns:p14="http://schemas.microsoft.com/office/powerpoint/2010/main" val="200886655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2F89D27F-F792-BAFE-2AD9-CC0E63EBF56F}"/>
              </a:ext>
            </a:extLst>
          </p:cNvPr>
          <p:cNvSpPr>
            <a:spLocks noGrp="1"/>
          </p:cNvSpPr>
          <p:nvPr>
            <p:ph type="body" sz="quarter" idx="12"/>
          </p:nvPr>
        </p:nvSpPr>
        <p:spPr>
          <a:xfrm>
            <a:off x="716400" y="1566000"/>
            <a:ext cx="6417714" cy="4284000"/>
          </a:xfrm>
        </p:spPr>
        <p:txBody>
          <a:bodyPr/>
          <a:lstStyle/>
          <a:p>
            <a:r>
              <a:rPr lang="da-DK" dirty="0"/>
              <a:t>Mange dilemmaer i hverdagen</a:t>
            </a:r>
          </a:p>
          <a:p>
            <a:endParaRPr lang="da-DK" dirty="0"/>
          </a:p>
          <a:p>
            <a:r>
              <a:rPr lang="da-DK" dirty="0"/>
              <a:t>43 % forældre til 6-årige vurderer, at skærmen kan hjælpe barnet med at</a:t>
            </a:r>
            <a:r>
              <a:rPr lang="da-DK" dirty="0">
                <a:solidFill>
                  <a:srgbClr val="BF1D30"/>
                </a:solidFill>
              </a:rPr>
              <a:t> falde til ro</a:t>
            </a:r>
          </a:p>
          <a:p>
            <a:pPr lvl="1"/>
            <a:r>
              <a:rPr lang="da-DK" dirty="0"/>
              <a:t>26 % for forældre til 10-årige</a:t>
            </a:r>
          </a:p>
          <a:p>
            <a:endParaRPr lang="da-DK" dirty="0"/>
          </a:p>
          <a:p>
            <a:r>
              <a:rPr lang="da-DK" dirty="0"/>
              <a:t>Mange børn oplever, at </a:t>
            </a:r>
            <a:r>
              <a:rPr lang="da-DK" dirty="0">
                <a:solidFill>
                  <a:srgbClr val="BF1D30"/>
                </a:solidFill>
              </a:rPr>
              <a:t>det kan være svært at stoppe</a:t>
            </a:r>
          </a:p>
          <a:p>
            <a:pPr lvl="1"/>
            <a:r>
              <a:rPr lang="da-DK" dirty="0"/>
              <a:t>Yngre børn bliver mere </a:t>
            </a:r>
            <a:r>
              <a:rPr lang="da-DK" dirty="0">
                <a:solidFill>
                  <a:srgbClr val="BF1D30"/>
                </a:solidFill>
              </a:rPr>
              <a:t>vrede eller kede af</a:t>
            </a:r>
            <a:r>
              <a:rPr lang="da-DK" dirty="0"/>
              <a:t> </a:t>
            </a:r>
            <a:r>
              <a:rPr lang="da-DK" dirty="0">
                <a:solidFill>
                  <a:srgbClr val="BF1D30"/>
                </a:solidFill>
              </a:rPr>
              <a:t>det</a:t>
            </a:r>
          </a:p>
          <a:p>
            <a:endParaRPr lang="da-DK" dirty="0"/>
          </a:p>
          <a:p>
            <a:r>
              <a:rPr lang="da-DK" dirty="0"/>
              <a:t>Mere skærmtid hænger sammen med større bekymring for søvnen</a:t>
            </a:r>
          </a:p>
        </p:txBody>
      </p:sp>
      <p:sp>
        <p:nvSpPr>
          <p:cNvPr id="4" name="Titel 3">
            <a:extLst>
              <a:ext uri="{FF2B5EF4-FFF2-40B4-BE49-F238E27FC236}">
                <a16:creationId xmlns:a16="http://schemas.microsoft.com/office/drawing/2014/main" id="{1E29B33B-E042-DE44-3E6F-BD4EB0C1B715}"/>
              </a:ext>
            </a:extLst>
          </p:cNvPr>
          <p:cNvSpPr>
            <a:spLocks noGrp="1"/>
          </p:cNvSpPr>
          <p:nvPr>
            <p:ph type="title"/>
          </p:nvPr>
        </p:nvSpPr>
        <p:spPr/>
        <p:txBody>
          <a:bodyPr/>
          <a:lstStyle/>
          <a:p>
            <a:r>
              <a:rPr lang="da-DK" dirty="0"/>
              <a:t>Hvad viser </a:t>
            </a:r>
            <a:r>
              <a:rPr lang="da-DK" i="1" dirty="0"/>
              <a:t>Børns første skærme</a:t>
            </a:r>
            <a:r>
              <a:rPr lang="da-DK" dirty="0"/>
              <a:t>?</a:t>
            </a:r>
          </a:p>
        </p:txBody>
      </p:sp>
      <p:sp>
        <p:nvSpPr>
          <p:cNvPr id="5" name="Pladsholder til tekst 4">
            <a:extLst>
              <a:ext uri="{FF2B5EF4-FFF2-40B4-BE49-F238E27FC236}">
                <a16:creationId xmlns:a16="http://schemas.microsoft.com/office/drawing/2014/main" id="{59F5A600-07BB-64CE-3125-7738637368D1}"/>
              </a:ext>
            </a:extLst>
          </p:cNvPr>
          <p:cNvSpPr>
            <a:spLocks noGrp="1"/>
          </p:cNvSpPr>
          <p:nvPr>
            <p:ph type="body" sz="quarter" idx="11"/>
          </p:nvPr>
        </p:nvSpPr>
        <p:spPr/>
        <p:txBody>
          <a:bodyPr/>
          <a:lstStyle/>
          <a:p>
            <a:endParaRPr lang="da-DK"/>
          </a:p>
        </p:txBody>
      </p:sp>
      <p:pic>
        <p:nvPicPr>
          <p:cNvPr id="9" name="Billede 8">
            <a:extLst>
              <a:ext uri="{FF2B5EF4-FFF2-40B4-BE49-F238E27FC236}">
                <a16:creationId xmlns:a16="http://schemas.microsoft.com/office/drawing/2014/main" id="{D2E50BE3-8883-9B68-402B-0E7DB0EC38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8120" y="2546569"/>
            <a:ext cx="738790" cy="2900144"/>
          </a:xfrm>
          <a:prstGeom prst="rect">
            <a:avLst/>
          </a:prstGeom>
        </p:spPr>
      </p:pic>
      <p:pic>
        <p:nvPicPr>
          <p:cNvPr id="10" name="Billede 9">
            <a:extLst>
              <a:ext uri="{FF2B5EF4-FFF2-40B4-BE49-F238E27FC236}">
                <a16:creationId xmlns:a16="http://schemas.microsoft.com/office/drawing/2014/main" id="{85069771-8F81-4BEE-5AE2-CE547140D2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9952" y="3811163"/>
            <a:ext cx="906962" cy="1635550"/>
          </a:xfrm>
          <a:prstGeom prst="rect">
            <a:avLst/>
          </a:prstGeom>
        </p:spPr>
      </p:pic>
      <p:pic>
        <p:nvPicPr>
          <p:cNvPr id="11" name="Grafik 10" descr="Smartphone med massiv udfyldning">
            <a:extLst>
              <a:ext uri="{FF2B5EF4-FFF2-40B4-BE49-F238E27FC236}">
                <a16:creationId xmlns:a16="http://schemas.microsoft.com/office/drawing/2014/main" id="{72D6A8F0-9E05-DD51-2B2E-147866AFE6C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551129">
            <a:off x="7477066" y="4951447"/>
            <a:ext cx="603646" cy="603646"/>
          </a:xfrm>
          <a:prstGeom prst="rect">
            <a:avLst/>
          </a:prstGeom>
        </p:spPr>
      </p:pic>
      <p:pic>
        <p:nvPicPr>
          <p:cNvPr id="12" name="Billede 11">
            <a:extLst>
              <a:ext uri="{FF2B5EF4-FFF2-40B4-BE49-F238E27FC236}">
                <a16:creationId xmlns:a16="http://schemas.microsoft.com/office/drawing/2014/main" id="{400DC863-29B4-F2CE-A981-7FD86BE99C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2748" y="3811163"/>
            <a:ext cx="906962" cy="1635550"/>
          </a:xfrm>
          <a:prstGeom prst="rect">
            <a:avLst/>
          </a:prstGeom>
        </p:spPr>
      </p:pic>
      <p:pic>
        <p:nvPicPr>
          <p:cNvPr id="13" name="Grafik 12" descr="Smartphone med massiv udfyldning">
            <a:extLst>
              <a:ext uri="{FF2B5EF4-FFF2-40B4-BE49-F238E27FC236}">
                <a16:creationId xmlns:a16="http://schemas.microsoft.com/office/drawing/2014/main" id="{4D4BC940-C861-7A6F-2162-351A0ED1269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3891817">
            <a:off x="9938675" y="5451502"/>
            <a:ext cx="603646" cy="603646"/>
          </a:xfrm>
          <a:prstGeom prst="rect">
            <a:avLst/>
          </a:prstGeom>
        </p:spPr>
      </p:pic>
      <p:pic>
        <p:nvPicPr>
          <p:cNvPr id="22" name="Grafik 21" descr="Spørgsmålstegn med massiv udfyldning">
            <a:extLst>
              <a:ext uri="{FF2B5EF4-FFF2-40B4-BE49-F238E27FC236}">
                <a16:creationId xmlns:a16="http://schemas.microsoft.com/office/drawing/2014/main" id="{667D9292-ACA9-643B-912C-791885179F3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920315" y="1549590"/>
            <a:ext cx="914400" cy="914400"/>
          </a:xfrm>
          <a:prstGeom prst="rect">
            <a:avLst/>
          </a:prstGeom>
        </p:spPr>
      </p:pic>
      <p:cxnSp>
        <p:nvCxnSpPr>
          <p:cNvPr id="24" name="Lige forbindelse 23">
            <a:extLst>
              <a:ext uri="{FF2B5EF4-FFF2-40B4-BE49-F238E27FC236}">
                <a16:creationId xmlns:a16="http://schemas.microsoft.com/office/drawing/2014/main" id="{31DF82D3-6402-555C-ECBC-77B97B292D2C}"/>
              </a:ext>
            </a:extLst>
          </p:cNvPr>
          <p:cNvCxnSpPr>
            <a:cxnSpLocks/>
          </p:cNvCxnSpPr>
          <p:nvPr/>
        </p:nvCxnSpPr>
        <p:spPr>
          <a:xfrm>
            <a:off x="10089633" y="5674098"/>
            <a:ext cx="108155" cy="471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Lige forbindelse 24">
            <a:extLst>
              <a:ext uri="{FF2B5EF4-FFF2-40B4-BE49-F238E27FC236}">
                <a16:creationId xmlns:a16="http://schemas.microsoft.com/office/drawing/2014/main" id="{90F0E904-F347-700A-BFC4-C9EB8997EB0C}"/>
              </a:ext>
            </a:extLst>
          </p:cNvPr>
          <p:cNvCxnSpPr>
            <a:cxnSpLocks/>
          </p:cNvCxnSpPr>
          <p:nvPr/>
        </p:nvCxnSpPr>
        <p:spPr>
          <a:xfrm flipH="1">
            <a:off x="10182057" y="5721293"/>
            <a:ext cx="15731" cy="648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Lige forbindelse 27">
            <a:extLst>
              <a:ext uri="{FF2B5EF4-FFF2-40B4-BE49-F238E27FC236}">
                <a16:creationId xmlns:a16="http://schemas.microsoft.com/office/drawing/2014/main" id="{600D686F-37F2-2845-65F5-790CB9B3EB26}"/>
              </a:ext>
            </a:extLst>
          </p:cNvPr>
          <p:cNvCxnSpPr>
            <a:cxnSpLocks/>
          </p:cNvCxnSpPr>
          <p:nvPr/>
        </p:nvCxnSpPr>
        <p:spPr>
          <a:xfrm>
            <a:off x="10182057" y="5786186"/>
            <a:ext cx="116020" cy="235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Lige forbindelse 30">
            <a:extLst>
              <a:ext uri="{FF2B5EF4-FFF2-40B4-BE49-F238E27FC236}">
                <a16:creationId xmlns:a16="http://schemas.microsoft.com/office/drawing/2014/main" id="{06FB0289-AA08-5093-1962-BC02047E5B30}"/>
              </a:ext>
            </a:extLst>
          </p:cNvPr>
          <p:cNvCxnSpPr>
            <a:cxnSpLocks/>
          </p:cNvCxnSpPr>
          <p:nvPr/>
        </p:nvCxnSpPr>
        <p:spPr>
          <a:xfrm flipH="1">
            <a:off x="10258748" y="5809784"/>
            <a:ext cx="39329" cy="727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ge forbindelse 36">
            <a:extLst>
              <a:ext uri="{FF2B5EF4-FFF2-40B4-BE49-F238E27FC236}">
                <a16:creationId xmlns:a16="http://schemas.microsoft.com/office/drawing/2014/main" id="{E0AF2C34-DB7A-9F25-288E-B347EF19AEDE}"/>
              </a:ext>
            </a:extLst>
          </p:cNvPr>
          <p:cNvCxnSpPr/>
          <p:nvPr/>
        </p:nvCxnSpPr>
        <p:spPr>
          <a:xfrm flipV="1">
            <a:off x="10801489" y="4010480"/>
            <a:ext cx="47195" cy="41296"/>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Lige forbindelse 37">
            <a:extLst>
              <a:ext uri="{FF2B5EF4-FFF2-40B4-BE49-F238E27FC236}">
                <a16:creationId xmlns:a16="http://schemas.microsoft.com/office/drawing/2014/main" id="{0F546594-0165-C2AD-B8CC-924832F68D16}"/>
              </a:ext>
            </a:extLst>
          </p:cNvPr>
          <p:cNvCxnSpPr>
            <a:cxnSpLocks/>
          </p:cNvCxnSpPr>
          <p:nvPr/>
        </p:nvCxnSpPr>
        <p:spPr>
          <a:xfrm flipH="1" flipV="1">
            <a:off x="10698742" y="3999665"/>
            <a:ext cx="59977" cy="52111"/>
          </a:xfrm>
          <a:prstGeom prst="line">
            <a:avLst/>
          </a:prstGeom>
        </p:spPr>
        <p:style>
          <a:lnRef idx="1">
            <a:schemeClr val="accent1"/>
          </a:lnRef>
          <a:fillRef idx="0">
            <a:schemeClr val="accent1"/>
          </a:fillRef>
          <a:effectRef idx="0">
            <a:schemeClr val="accent1"/>
          </a:effectRef>
          <a:fontRef idx="minor">
            <a:schemeClr val="tx1"/>
          </a:fontRef>
        </p:style>
      </p:cxnSp>
      <p:pic>
        <p:nvPicPr>
          <p:cNvPr id="40" name="Billede 39">
            <a:extLst>
              <a:ext uri="{FF2B5EF4-FFF2-40B4-BE49-F238E27FC236}">
                <a16:creationId xmlns:a16="http://schemas.microsoft.com/office/drawing/2014/main" id="{DF5B2035-D7F6-6A3B-86A1-7F3ED0513D04}"/>
              </a:ext>
            </a:extLst>
          </p:cNvPr>
          <p:cNvPicPr>
            <a:picLocks noChangeAspect="1"/>
          </p:cNvPicPr>
          <p:nvPr/>
        </p:nvPicPr>
        <p:blipFill>
          <a:blip r:embed="rId9">
            <a:extLst>
              <a:ext uri="{28A0092B-C50C-407E-A947-70E740481C1C}">
                <a14:useLocalDpi xmlns:a14="http://schemas.microsoft.com/office/drawing/2010/main" val="0"/>
              </a:ext>
            </a:extLst>
          </a:blip>
          <a:srcRect t="56032"/>
          <a:stretch/>
        </p:blipFill>
        <p:spPr>
          <a:xfrm>
            <a:off x="8176487" y="4020947"/>
            <a:ext cx="103984" cy="45720"/>
          </a:xfrm>
          <a:prstGeom prst="rect">
            <a:avLst/>
          </a:prstGeom>
        </p:spPr>
      </p:pic>
      <p:pic>
        <p:nvPicPr>
          <p:cNvPr id="41" name="Billede 40">
            <a:extLst>
              <a:ext uri="{FF2B5EF4-FFF2-40B4-BE49-F238E27FC236}">
                <a16:creationId xmlns:a16="http://schemas.microsoft.com/office/drawing/2014/main" id="{94F35BF3-B449-83E8-EE69-25507A24F7F7}"/>
              </a:ext>
            </a:extLst>
          </p:cNvPr>
          <p:cNvPicPr>
            <a:picLocks noChangeAspect="1"/>
          </p:cNvPicPr>
          <p:nvPr/>
        </p:nvPicPr>
        <p:blipFill>
          <a:blip r:embed="rId9">
            <a:extLst>
              <a:ext uri="{28A0092B-C50C-407E-A947-70E740481C1C}">
                <a14:useLocalDpi xmlns:a14="http://schemas.microsoft.com/office/drawing/2010/main" val="0"/>
              </a:ext>
            </a:extLst>
          </a:blip>
          <a:srcRect t="56032"/>
          <a:stretch/>
        </p:blipFill>
        <p:spPr>
          <a:xfrm>
            <a:off x="8045758" y="4022471"/>
            <a:ext cx="103984" cy="45720"/>
          </a:xfrm>
          <a:prstGeom prst="rect">
            <a:avLst/>
          </a:prstGeom>
        </p:spPr>
      </p:pic>
      <p:cxnSp>
        <p:nvCxnSpPr>
          <p:cNvPr id="43" name="Forbindelse: buet 42">
            <a:extLst>
              <a:ext uri="{FF2B5EF4-FFF2-40B4-BE49-F238E27FC236}">
                <a16:creationId xmlns:a16="http://schemas.microsoft.com/office/drawing/2014/main" id="{9A46860C-D162-2B80-A231-74E6F316D1B6}"/>
              </a:ext>
            </a:extLst>
          </p:cNvPr>
          <p:cNvCxnSpPr>
            <a:cxnSpLocks/>
          </p:cNvCxnSpPr>
          <p:nvPr/>
        </p:nvCxnSpPr>
        <p:spPr>
          <a:xfrm rot="16200000" flipV="1">
            <a:off x="10500578" y="3591669"/>
            <a:ext cx="180109" cy="105384"/>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44" name="Forbindelse: buet 43">
            <a:extLst>
              <a:ext uri="{FF2B5EF4-FFF2-40B4-BE49-F238E27FC236}">
                <a16:creationId xmlns:a16="http://schemas.microsoft.com/office/drawing/2014/main" id="{5C097BD8-9964-7267-76C7-4D1F256C739B}"/>
              </a:ext>
            </a:extLst>
          </p:cNvPr>
          <p:cNvCxnSpPr/>
          <p:nvPr/>
        </p:nvCxnSpPr>
        <p:spPr>
          <a:xfrm rot="5400000" flipH="1" flipV="1">
            <a:off x="10902360" y="3577819"/>
            <a:ext cx="180109" cy="105384"/>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45" name="Forbindelse: buet 44">
            <a:extLst>
              <a:ext uri="{FF2B5EF4-FFF2-40B4-BE49-F238E27FC236}">
                <a16:creationId xmlns:a16="http://schemas.microsoft.com/office/drawing/2014/main" id="{6534BFE5-5FBD-1488-930E-C14424D339D9}"/>
              </a:ext>
            </a:extLst>
          </p:cNvPr>
          <p:cNvCxnSpPr>
            <a:cxnSpLocks/>
          </p:cNvCxnSpPr>
          <p:nvPr/>
        </p:nvCxnSpPr>
        <p:spPr>
          <a:xfrm rot="16200000" flipV="1">
            <a:off x="10613291" y="3558912"/>
            <a:ext cx="277093" cy="46214"/>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47" name="Forbindelse: buet 46">
            <a:extLst>
              <a:ext uri="{FF2B5EF4-FFF2-40B4-BE49-F238E27FC236}">
                <a16:creationId xmlns:a16="http://schemas.microsoft.com/office/drawing/2014/main" id="{0CA356B7-BE5D-D6C1-2EC2-E509A09BFC32}"/>
              </a:ext>
            </a:extLst>
          </p:cNvPr>
          <p:cNvCxnSpPr>
            <a:cxnSpLocks/>
          </p:cNvCxnSpPr>
          <p:nvPr/>
        </p:nvCxnSpPr>
        <p:spPr>
          <a:xfrm rot="5400000" flipH="1" flipV="1">
            <a:off x="10726004" y="3526155"/>
            <a:ext cx="277093" cy="46214"/>
          </a:xfrm>
          <a:prstGeom prst="curvedConnector3">
            <a:avLst/>
          </a:prstGeom>
        </p:spPr>
        <p:style>
          <a:lnRef idx="1">
            <a:schemeClr val="accent1"/>
          </a:lnRef>
          <a:fillRef idx="0">
            <a:schemeClr val="accent1"/>
          </a:fillRef>
          <a:effectRef idx="0">
            <a:schemeClr val="accent1"/>
          </a:effectRef>
          <a:fontRef idx="minor">
            <a:schemeClr val="tx1"/>
          </a:fontRef>
        </p:style>
      </p:cxnSp>
      <p:sp>
        <p:nvSpPr>
          <p:cNvPr id="48" name="Pladsholder til tekst 1">
            <a:extLst>
              <a:ext uri="{FF2B5EF4-FFF2-40B4-BE49-F238E27FC236}">
                <a16:creationId xmlns:a16="http://schemas.microsoft.com/office/drawing/2014/main" id="{AD7CB320-533F-F776-9762-AF30DC886F8F}"/>
              </a:ext>
            </a:extLst>
          </p:cNvPr>
          <p:cNvSpPr txBox="1">
            <a:spLocks/>
          </p:cNvSpPr>
          <p:nvPr/>
        </p:nvSpPr>
        <p:spPr>
          <a:xfrm>
            <a:off x="8760710" y="1289532"/>
            <a:ext cx="3105675" cy="4284000"/>
          </a:xfrm>
          <a:prstGeom prst="rect">
            <a:avLst/>
          </a:prstGeom>
        </p:spPr>
        <p:txBody>
          <a:bodyPr vert="horz" lIns="0" tIns="0" rIns="0" bIns="0" rtlCol="0" anchor="t">
            <a:noAutofit/>
          </a:bodyPr>
          <a:lstStyle>
            <a:lvl1pPr marL="285750" indent="-285750" algn="l" defTabSz="914400" rtl="0" eaLnBrk="1" latinLnBrk="0" hangingPunct="1">
              <a:lnSpc>
                <a:spcPct val="100000"/>
              </a:lnSpc>
              <a:spcBef>
                <a:spcPts val="1000"/>
              </a:spcBef>
              <a:buClr>
                <a:schemeClr val="bg1"/>
              </a:buClr>
              <a:buSzPct val="110000"/>
              <a:buFontTx/>
              <a:buBlip>
                <a:blip r:embed="rId10">
                  <a:extLst>
                    <a:ext uri="{96DAC541-7B7A-43D3-8B79-37D633B846F1}">
                      <asvg:svgBlip xmlns:asvg="http://schemas.microsoft.com/office/drawing/2016/SVG/main" r:embed="rId11"/>
                    </a:ext>
                  </a:extLst>
                </a:blip>
              </a:buBlip>
              <a:defRPr sz="1800" kern="1200">
                <a:solidFill>
                  <a:srgbClr val="000000"/>
                </a:solidFill>
                <a:latin typeface="+mn-lt"/>
                <a:ea typeface="+mn-ea"/>
                <a:cs typeface="Segoe UI" panose="020B0502040204020203" pitchFamily="34" charset="0"/>
              </a:defRPr>
            </a:lvl1pPr>
            <a:lvl2pPr marL="603250" indent="-285750" algn="l" defTabSz="914400" rtl="0" eaLnBrk="1" latinLnBrk="0" hangingPunct="1">
              <a:lnSpc>
                <a:spcPct val="100000"/>
              </a:lnSpc>
              <a:spcBef>
                <a:spcPts val="1000"/>
              </a:spcBef>
              <a:buClr>
                <a:schemeClr val="bg1"/>
              </a:buClr>
              <a:buSzPct val="110000"/>
              <a:buFontTx/>
              <a:buBlip>
                <a:blip r:embed="rId10">
                  <a:extLst>
                    <a:ext uri="{96DAC541-7B7A-43D3-8B79-37D633B846F1}">
                      <asvg:svgBlip xmlns:asvg="http://schemas.microsoft.com/office/drawing/2016/SVG/main" r:embed="rId11"/>
                    </a:ext>
                  </a:extLst>
                </a:blip>
              </a:buBlip>
              <a:defRPr sz="1800" kern="1200">
                <a:solidFill>
                  <a:srgbClr val="000000"/>
                </a:solidFill>
                <a:latin typeface="+mn-lt"/>
                <a:ea typeface="+mn-ea"/>
                <a:cs typeface="Segoe UI" panose="020B0502040204020203" pitchFamily="34" charset="0"/>
              </a:defRPr>
            </a:lvl2pPr>
            <a:lvl3pPr marL="920750" indent="-285750" algn="l" defTabSz="914400" rtl="0" eaLnBrk="1" latinLnBrk="0" hangingPunct="1">
              <a:lnSpc>
                <a:spcPct val="100000"/>
              </a:lnSpc>
              <a:spcBef>
                <a:spcPts val="1000"/>
              </a:spcBef>
              <a:buClr>
                <a:schemeClr val="bg1"/>
              </a:buClr>
              <a:buSzPct val="110000"/>
              <a:buFontTx/>
              <a:buBlip>
                <a:blip r:embed="rId10">
                  <a:extLst>
                    <a:ext uri="{96DAC541-7B7A-43D3-8B79-37D633B846F1}">
                      <asvg:svgBlip xmlns:asvg="http://schemas.microsoft.com/office/drawing/2016/SVG/main" r:embed="rId11"/>
                    </a:ext>
                  </a:extLst>
                </a:blip>
              </a:buBlip>
              <a:defRPr sz="1400" kern="1200">
                <a:solidFill>
                  <a:schemeClr val="tx1"/>
                </a:solidFill>
                <a:latin typeface="Segoe UI" panose="020B0502040204020203" pitchFamily="34" charset="0"/>
                <a:ea typeface="+mn-ea"/>
                <a:cs typeface="Segoe UI" panose="020B0502040204020203" pitchFamily="34" charset="0"/>
              </a:defRPr>
            </a:lvl3pPr>
            <a:lvl4pPr marL="1238250" indent="-285750" algn="l" defTabSz="914400" rtl="0" eaLnBrk="1" latinLnBrk="0" hangingPunct="1">
              <a:lnSpc>
                <a:spcPct val="100000"/>
              </a:lnSpc>
              <a:spcBef>
                <a:spcPts val="1000"/>
              </a:spcBef>
              <a:buClr>
                <a:schemeClr val="bg1"/>
              </a:buClr>
              <a:buSzPct val="110000"/>
              <a:buFontTx/>
              <a:buBlip>
                <a:blip r:embed="rId10">
                  <a:extLst>
                    <a:ext uri="{96DAC541-7B7A-43D3-8B79-37D633B846F1}">
                      <asvg:svgBlip xmlns:asvg="http://schemas.microsoft.com/office/drawing/2016/SVG/main" r:embed="rId11"/>
                    </a:ext>
                  </a:extLst>
                </a:blip>
              </a:buBlip>
              <a:defRPr sz="1200" kern="1200">
                <a:solidFill>
                  <a:schemeClr val="tx1"/>
                </a:solidFill>
                <a:latin typeface="Segoe UI" panose="020B0502040204020203" pitchFamily="34" charset="0"/>
                <a:ea typeface="+mn-ea"/>
                <a:cs typeface="Segoe UI" panose="020B0502040204020203" pitchFamily="34" charset="0"/>
              </a:defRPr>
            </a:lvl4pPr>
            <a:lvl5pPr marL="1555750" indent="-285750" algn="l" defTabSz="914400" rtl="0" eaLnBrk="1" latinLnBrk="0" hangingPunct="1">
              <a:lnSpc>
                <a:spcPct val="100000"/>
              </a:lnSpc>
              <a:spcBef>
                <a:spcPts val="1000"/>
              </a:spcBef>
              <a:buClr>
                <a:schemeClr val="bg1"/>
              </a:buClr>
              <a:buSzPct val="110000"/>
              <a:buFontTx/>
              <a:buBlip>
                <a:blip r:embed="rId10">
                  <a:extLst>
                    <a:ext uri="{96DAC541-7B7A-43D3-8B79-37D633B846F1}">
                      <asvg:svgBlip xmlns:asvg="http://schemas.microsoft.com/office/drawing/2016/SVG/main" r:embed="rId11"/>
                    </a:ext>
                  </a:extLst>
                </a:blip>
              </a:buBlip>
              <a:defRPr sz="1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dirty="0"/>
          </a:p>
        </p:txBody>
      </p:sp>
    </p:spTree>
    <p:extLst>
      <p:ext uri="{BB962C8B-B14F-4D97-AF65-F5344CB8AC3E}">
        <p14:creationId xmlns:p14="http://schemas.microsoft.com/office/powerpoint/2010/main" val="95293554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2F89D27F-F792-BAFE-2AD9-CC0E63EBF56F}"/>
              </a:ext>
            </a:extLst>
          </p:cNvPr>
          <p:cNvSpPr>
            <a:spLocks noGrp="1"/>
          </p:cNvSpPr>
          <p:nvPr>
            <p:ph type="body" sz="quarter" idx="12"/>
          </p:nvPr>
        </p:nvSpPr>
        <p:spPr/>
        <p:txBody>
          <a:bodyPr/>
          <a:lstStyle/>
          <a:p>
            <a:r>
              <a:rPr lang="da-DK" dirty="0"/>
              <a:t>52 % forældre til 10-årige er enige i, at skærmbrug kan </a:t>
            </a:r>
            <a:r>
              <a:rPr lang="da-DK" dirty="0">
                <a:solidFill>
                  <a:srgbClr val="BF1D30"/>
                </a:solidFill>
              </a:rPr>
              <a:t>styrke barnets fællesskaber</a:t>
            </a:r>
          </a:p>
          <a:p>
            <a:pPr lvl="1"/>
            <a:r>
              <a:rPr lang="da-DK" dirty="0">
                <a:solidFill>
                  <a:srgbClr val="BF1D30"/>
                </a:solidFill>
              </a:rPr>
              <a:t>Mindre for yngre børn</a:t>
            </a:r>
          </a:p>
          <a:p>
            <a:endParaRPr lang="da-DK" dirty="0"/>
          </a:p>
          <a:p>
            <a:r>
              <a:rPr lang="da-DK" dirty="0"/>
              <a:t>Ca. 40 % forældre til 9-10 årige oplever, at børnene siger </a:t>
            </a:r>
            <a:r>
              <a:rPr lang="da-DK" dirty="0">
                <a:solidFill>
                  <a:srgbClr val="BF1D30"/>
                </a:solidFill>
              </a:rPr>
              <a:t>skærmen er nødvendig for deltage i sociale fællesskaber</a:t>
            </a:r>
          </a:p>
          <a:p>
            <a:endParaRPr lang="da-DK" dirty="0"/>
          </a:p>
          <a:p>
            <a:r>
              <a:rPr lang="da-DK" dirty="0"/>
              <a:t>Samtidig svarer 40 % at skærmbrugen betyder, at barnet er </a:t>
            </a:r>
            <a:r>
              <a:rPr lang="da-DK" dirty="0">
                <a:solidFill>
                  <a:srgbClr val="BF1D30"/>
                </a:solidFill>
              </a:rPr>
              <a:t>mindre sammen med venner fysisk</a:t>
            </a:r>
          </a:p>
          <a:p>
            <a:endParaRPr lang="da-DK" dirty="0"/>
          </a:p>
          <a:p>
            <a:endParaRPr lang="da-DK" dirty="0">
              <a:solidFill>
                <a:srgbClr val="BF1D30"/>
              </a:solidFill>
            </a:endParaRPr>
          </a:p>
          <a:p>
            <a:pPr marL="0" indent="0">
              <a:buNone/>
            </a:pPr>
            <a:endParaRPr lang="da-DK" dirty="0">
              <a:solidFill>
                <a:srgbClr val="BF1D30"/>
              </a:solidFill>
            </a:endParaRPr>
          </a:p>
          <a:p>
            <a:pPr marL="0" indent="0">
              <a:buNone/>
            </a:pPr>
            <a:endParaRPr lang="da-DK" dirty="0"/>
          </a:p>
        </p:txBody>
      </p:sp>
      <p:sp>
        <p:nvSpPr>
          <p:cNvPr id="4" name="Titel 3">
            <a:extLst>
              <a:ext uri="{FF2B5EF4-FFF2-40B4-BE49-F238E27FC236}">
                <a16:creationId xmlns:a16="http://schemas.microsoft.com/office/drawing/2014/main" id="{1E29B33B-E042-DE44-3E6F-BD4EB0C1B715}"/>
              </a:ext>
            </a:extLst>
          </p:cNvPr>
          <p:cNvSpPr>
            <a:spLocks noGrp="1"/>
          </p:cNvSpPr>
          <p:nvPr>
            <p:ph type="title"/>
          </p:nvPr>
        </p:nvSpPr>
        <p:spPr/>
        <p:txBody>
          <a:bodyPr/>
          <a:lstStyle/>
          <a:p>
            <a:r>
              <a:rPr lang="da-DK" dirty="0"/>
              <a:t>Er skærmen adgang til fællesskabet?</a:t>
            </a:r>
          </a:p>
        </p:txBody>
      </p:sp>
      <p:sp>
        <p:nvSpPr>
          <p:cNvPr id="5" name="Pladsholder til tekst 4">
            <a:extLst>
              <a:ext uri="{FF2B5EF4-FFF2-40B4-BE49-F238E27FC236}">
                <a16:creationId xmlns:a16="http://schemas.microsoft.com/office/drawing/2014/main" id="{59F5A600-07BB-64CE-3125-7738637368D1}"/>
              </a:ext>
            </a:extLst>
          </p:cNvPr>
          <p:cNvSpPr>
            <a:spLocks noGrp="1"/>
          </p:cNvSpPr>
          <p:nvPr>
            <p:ph type="body" sz="quarter" idx="11"/>
          </p:nvPr>
        </p:nvSpPr>
        <p:spPr/>
        <p:txBody>
          <a:bodyPr/>
          <a:lstStyle/>
          <a:p>
            <a:endParaRPr lang="da-DK"/>
          </a:p>
        </p:txBody>
      </p:sp>
      <p:pic>
        <p:nvPicPr>
          <p:cNvPr id="33" name="Billede 32">
            <a:extLst>
              <a:ext uri="{FF2B5EF4-FFF2-40B4-BE49-F238E27FC236}">
                <a16:creationId xmlns:a16="http://schemas.microsoft.com/office/drawing/2014/main" id="{2E615C10-F398-3474-C28E-3DC7E41795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329" y="1760445"/>
            <a:ext cx="2276592" cy="3603810"/>
          </a:xfrm>
          <a:prstGeom prst="rect">
            <a:avLst/>
          </a:prstGeom>
        </p:spPr>
      </p:pic>
      <p:pic>
        <p:nvPicPr>
          <p:cNvPr id="37" name="Billede 36">
            <a:extLst>
              <a:ext uri="{FF2B5EF4-FFF2-40B4-BE49-F238E27FC236}">
                <a16:creationId xmlns:a16="http://schemas.microsoft.com/office/drawing/2014/main" id="{69D5D9F5-5D51-2C77-06AA-DAE60059A1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8441" y="1760445"/>
            <a:ext cx="2267067" cy="3603810"/>
          </a:xfrm>
          <a:prstGeom prst="rect">
            <a:avLst/>
          </a:prstGeom>
        </p:spPr>
      </p:pic>
    </p:spTree>
    <p:extLst>
      <p:ext uri="{BB962C8B-B14F-4D97-AF65-F5344CB8AC3E}">
        <p14:creationId xmlns:p14="http://schemas.microsoft.com/office/powerpoint/2010/main" val="413321044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E29B33B-E042-DE44-3E6F-BD4EB0C1B715}"/>
              </a:ext>
            </a:extLst>
          </p:cNvPr>
          <p:cNvSpPr>
            <a:spLocks noGrp="1"/>
          </p:cNvSpPr>
          <p:nvPr>
            <p:ph type="title"/>
          </p:nvPr>
        </p:nvSpPr>
        <p:spPr/>
        <p:txBody>
          <a:bodyPr/>
          <a:lstStyle/>
          <a:p>
            <a:r>
              <a:rPr lang="da-DK" dirty="0"/>
              <a:t>Hvorfor får barnet en smartphone?</a:t>
            </a:r>
          </a:p>
        </p:txBody>
      </p:sp>
      <p:sp>
        <p:nvSpPr>
          <p:cNvPr id="5" name="Pladsholder til tekst 4">
            <a:extLst>
              <a:ext uri="{FF2B5EF4-FFF2-40B4-BE49-F238E27FC236}">
                <a16:creationId xmlns:a16="http://schemas.microsoft.com/office/drawing/2014/main" id="{59F5A600-07BB-64CE-3125-7738637368D1}"/>
              </a:ext>
            </a:extLst>
          </p:cNvPr>
          <p:cNvSpPr>
            <a:spLocks noGrp="1"/>
          </p:cNvSpPr>
          <p:nvPr>
            <p:ph type="body" sz="quarter" idx="11"/>
          </p:nvPr>
        </p:nvSpPr>
        <p:spPr/>
        <p:txBody>
          <a:bodyPr/>
          <a:lstStyle/>
          <a:p>
            <a:endParaRPr lang="da-DK"/>
          </a:p>
        </p:txBody>
      </p:sp>
      <p:graphicFrame>
        <p:nvGraphicFramePr>
          <p:cNvPr id="29" name="Diagram 28">
            <a:extLst>
              <a:ext uri="{FF2B5EF4-FFF2-40B4-BE49-F238E27FC236}">
                <a16:creationId xmlns:a16="http://schemas.microsoft.com/office/drawing/2014/main" id="{5CDC2F28-16C4-18F9-A1E1-67A2689E16EE}"/>
              </a:ext>
            </a:extLst>
          </p:cNvPr>
          <p:cNvGraphicFramePr>
            <a:graphicFrameLocks/>
          </p:cNvGraphicFramePr>
          <p:nvPr>
            <p:extLst>
              <p:ext uri="{D42A27DB-BD31-4B8C-83A1-F6EECF244321}">
                <p14:modId xmlns:p14="http://schemas.microsoft.com/office/powerpoint/2010/main" val="280425193"/>
              </p:ext>
            </p:extLst>
          </p:nvPr>
        </p:nvGraphicFramePr>
        <p:xfrm>
          <a:off x="1733551" y="1565998"/>
          <a:ext cx="7172324" cy="45109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325736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2F89D27F-F792-BAFE-2AD9-CC0E63EBF56F}"/>
              </a:ext>
            </a:extLst>
          </p:cNvPr>
          <p:cNvSpPr>
            <a:spLocks noGrp="1"/>
          </p:cNvSpPr>
          <p:nvPr>
            <p:ph type="body" sz="quarter" idx="12"/>
          </p:nvPr>
        </p:nvSpPr>
        <p:spPr/>
        <p:txBody>
          <a:bodyPr/>
          <a:lstStyle/>
          <a:p>
            <a:r>
              <a:rPr lang="da-DK" dirty="0"/>
              <a:t>En ganske betydelig del af børnene </a:t>
            </a:r>
            <a:r>
              <a:rPr lang="da-DK" dirty="0" err="1"/>
              <a:t>fortæler</a:t>
            </a:r>
            <a:r>
              <a:rPr lang="da-DK" dirty="0"/>
              <a:t>, at de har set noget på skærmen der gjorde dem bange eller kede af det.</a:t>
            </a:r>
          </a:p>
          <a:p>
            <a:pPr lvl="1"/>
            <a:r>
              <a:rPr lang="da-DK" dirty="0"/>
              <a:t>Fx 34 % af 6-årige</a:t>
            </a:r>
          </a:p>
          <a:p>
            <a:r>
              <a:rPr lang="da-DK" dirty="0"/>
              <a:t>Kun 8 % af forældre til 6-årige svarer, at deres børn har haft en ubehagelig oplevelse på skærmen.</a:t>
            </a:r>
          </a:p>
          <a:p>
            <a:r>
              <a:rPr lang="da-DK" dirty="0"/>
              <a:t>Dette mønster går igen på tværs af aldersgrupper: forældre kender kun en del af børnenes ubehagelige digitale oplevelser</a:t>
            </a:r>
          </a:p>
          <a:p>
            <a:endParaRPr lang="da-DK" dirty="0"/>
          </a:p>
          <a:p>
            <a:r>
              <a:rPr lang="da-DK" dirty="0"/>
              <a:t>Regler kan derfor ikke stå alene</a:t>
            </a:r>
          </a:p>
          <a:p>
            <a:endParaRPr lang="da-DK" dirty="0"/>
          </a:p>
          <a:p>
            <a:endParaRPr lang="da-DK" dirty="0"/>
          </a:p>
          <a:p>
            <a:endParaRPr lang="da-DK" dirty="0"/>
          </a:p>
          <a:p>
            <a:endParaRPr lang="da-DK" dirty="0"/>
          </a:p>
          <a:p>
            <a:endParaRPr lang="da-DK" dirty="0"/>
          </a:p>
          <a:p>
            <a:r>
              <a:rPr lang="da-DK" dirty="0"/>
              <a:t>Børnene selv giver et nuanceret billede</a:t>
            </a:r>
          </a:p>
        </p:txBody>
      </p:sp>
      <p:sp>
        <p:nvSpPr>
          <p:cNvPr id="4" name="Titel 3">
            <a:extLst>
              <a:ext uri="{FF2B5EF4-FFF2-40B4-BE49-F238E27FC236}">
                <a16:creationId xmlns:a16="http://schemas.microsoft.com/office/drawing/2014/main" id="{1E29B33B-E042-DE44-3E6F-BD4EB0C1B715}"/>
              </a:ext>
            </a:extLst>
          </p:cNvPr>
          <p:cNvSpPr>
            <a:spLocks noGrp="1"/>
          </p:cNvSpPr>
          <p:nvPr>
            <p:ph type="title"/>
          </p:nvPr>
        </p:nvSpPr>
        <p:spPr/>
        <p:txBody>
          <a:bodyPr/>
          <a:lstStyle/>
          <a:p>
            <a:r>
              <a:rPr lang="da-DK" dirty="0"/>
              <a:t>Forældre ser ikke det hele</a:t>
            </a:r>
          </a:p>
        </p:txBody>
      </p:sp>
      <p:sp>
        <p:nvSpPr>
          <p:cNvPr id="5" name="Pladsholder til tekst 4">
            <a:extLst>
              <a:ext uri="{FF2B5EF4-FFF2-40B4-BE49-F238E27FC236}">
                <a16:creationId xmlns:a16="http://schemas.microsoft.com/office/drawing/2014/main" id="{59F5A600-07BB-64CE-3125-7738637368D1}"/>
              </a:ext>
            </a:extLst>
          </p:cNvPr>
          <p:cNvSpPr>
            <a:spLocks noGrp="1"/>
          </p:cNvSpPr>
          <p:nvPr>
            <p:ph type="body" sz="quarter" idx="11"/>
          </p:nvPr>
        </p:nvSpPr>
        <p:spPr/>
        <p:txBody>
          <a:bodyPr/>
          <a:lstStyle/>
          <a:p>
            <a:endParaRPr lang="da-DK"/>
          </a:p>
        </p:txBody>
      </p:sp>
      <p:sp>
        <p:nvSpPr>
          <p:cNvPr id="9" name="AutoShape 2" descr="Genereret billede: Minimalist rød isbjergsillustration">
            <a:extLst>
              <a:ext uri="{FF2B5EF4-FFF2-40B4-BE49-F238E27FC236}">
                <a16:creationId xmlns:a16="http://schemas.microsoft.com/office/drawing/2014/main" id="{01CF7F6C-85F3-B090-F6B7-E01DDDAE5CD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1" name="Billede 10">
            <a:extLst>
              <a:ext uri="{FF2B5EF4-FFF2-40B4-BE49-F238E27FC236}">
                <a16:creationId xmlns:a16="http://schemas.microsoft.com/office/drawing/2014/main" id="{ED7F8FB8-E839-9FA3-3D83-247F24631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0953" y="2561756"/>
            <a:ext cx="3871274" cy="2580850"/>
          </a:xfrm>
          <a:prstGeom prst="rect">
            <a:avLst/>
          </a:prstGeom>
        </p:spPr>
      </p:pic>
    </p:spTree>
    <p:extLst>
      <p:ext uri="{BB962C8B-B14F-4D97-AF65-F5344CB8AC3E}">
        <p14:creationId xmlns:p14="http://schemas.microsoft.com/office/powerpoint/2010/main" val="142498496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lede 13">
            <a:extLst>
              <a:ext uri="{FF2B5EF4-FFF2-40B4-BE49-F238E27FC236}">
                <a16:creationId xmlns:a16="http://schemas.microsoft.com/office/drawing/2014/main" id="{16C71CB9-778E-B1CF-3D81-91FB23DAEA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5656" y="4673600"/>
            <a:ext cx="2697467" cy="1798311"/>
          </a:xfrm>
          <a:prstGeom prst="rect">
            <a:avLst/>
          </a:prstGeom>
        </p:spPr>
      </p:pic>
      <p:sp>
        <p:nvSpPr>
          <p:cNvPr id="2" name="Pladsholder til tekst 1">
            <a:extLst>
              <a:ext uri="{FF2B5EF4-FFF2-40B4-BE49-F238E27FC236}">
                <a16:creationId xmlns:a16="http://schemas.microsoft.com/office/drawing/2014/main" id="{4ED54A46-2A4B-4716-76BD-1A3D75EC4702}"/>
              </a:ext>
            </a:extLst>
          </p:cNvPr>
          <p:cNvSpPr>
            <a:spLocks noGrp="1"/>
          </p:cNvSpPr>
          <p:nvPr>
            <p:ph type="body" sz="quarter" idx="14"/>
          </p:nvPr>
        </p:nvSpPr>
        <p:spPr/>
        <p:txBody>
          <a:bodyPr/>
          <a:lstStyle/>
          <a:p>
            <a:r>
              <a:rPr lang="da-DK" dirty="0"/>
              <a:t>Skærme er en integreret del af børns liv, når børnene begynder i skole</a:t>
            </a:r>
          </a:p>
          <a:p>
            <a:r>
              <a:rPr lang="da-DK" dirty="0"/>
              <a:t>Først tablets (5,2 år), senere smartphones (8,1 år)</a:t>
            </a:r>
          </a:p>
        </p:txBody>
      </p:sp>
      <p:sp>
        <p:nvSpPr>
          <p:cNvPr id="3" name="Pladsholder til tekst 2">
            <a:extLst>
              <a:ext uri="{FF2B5EF4-FFF2-40B4-BE49-F238E27FC236}">
                <a16:creationId xmlns:a16="http://schemas.microsoft.com/office/drawing/2014/main" id="{74B0BA5F-AA41-159D-E446-73EA1382764B}"/>
              </a:ext>
            </a:extLst>
          </p:cNvPr>
          <p:cNvSpPr>
            <a:spLocks noGrp="1"/>
          </p:cNvSpPr>
          <p:nvPr>
            <p:ph type="body" sz="quarter" idx="19"/>
          </p:nvPr>
        </p:nvSpPr>
        <p:spPr/>
        <p:txBody>
          <a:bodyPr/>
          <a:lstStyle/>
          <a:p>
            <a:r>
              <a:rPr lang="da-DK" dirty="0"/>
              <a:t>Skærmens funktion ændrer sig med alderen</a:t>
            </a:r>
          </a:p>
          <a:p>
            <a:r>
              <a:rPr lang="da-DK" dirty="0"/>
              <a:t>For de yngre fylder underholdning</a:t>
            </a:r>
          </a:p>
          <a:p>
            <a:r>
              <a:rPr lang="da-DK" dirty="0"/>
              <a:t>Med alderen bliver skærmen i stigende grad også social</a:t>
            </a:r>
          </a:p>
        </p:txBody>
      </p:sp>
      <p:sp>
        <p:nvSpPr>
          <p:cNvPr id="4" name="Pladsholder til tekst 3">
            <a:extLst>
              <a:ext uri="{FF2B5EF4-FFF2-40B4-BE49-F238E27FC236}">
                <a16:creationId xmlns:a16="http://schemas.microsoft.com/office/drawing/2014/main" id="{776D7150-02C5-A5E5-9791-3197A0D880E4}"/>
              </a:ext>
            </a:extLst>
          </p:cNvPr>
          <p:cNvSpPr>
            <a:spLocks noGrp="1"/>
          </p:cNvSpPr>
          <p:nvPr>
            <p:ph type="body" sz="quarter" idx="20"/>
          </p:nvPr>
        </p:nvSpPr>
        <p:spPr>
          <a:xfrm>
            <a:off x="8307625" y="2654860"/>
            <a:ext cx="3157544" cy="3057783"/>
          </a:xfrm>
        </p:spPr>
        <p:txBody>
          <a:bodyPr/>
          <a:lstStyle/>
          <a:p>
            <a:r>
              <a:rPr lang="da-DK" dirty="0"/>
              <a:t>Forældre skal balancere dilemmaer og hensyn</a:t>
            </a:r>
            <a:br>
              <a:rPr lang="da-DK" dirty="0"/>
            </a:br>
            <a:br>
              <a:rPr lang="da-DK" dirty="0"/>
            </a:br>
            <a:r>
              <a:rPr lang="da-DK" dirty="0"/>
              <a:t>Det kan være svært at træffe valg omkring skærmbrug uafhængigt af andre familier</a:t>
            </a:r>
          </a:p>
        </p:txBody>
      </p:sp>
      <p:sp>
        <p:nvSpPr>
          <p:cNvPr id="5" name="Pladsholder til tekst 4">
            <a:extLst>
              <a:ext uri="{FF2B5EF4-FFF2-40B4-BE49-F238E27FC236}">
                <a16:creationId xmlns:a16="http://schemas.microsoft.com/office/drawing/2014/main" id="{29481E4F-5C94-B0A7-8EA7-243D0E3C68DB}"/>
              </a:ext>
            </a:extLst>
          </p:cNvPr>
          <p:cNvSpPr>
            <a:spLocks noGrp="1"/>
          </p:cNvSpPr>
          <p:nvPr>
            <p:ph type="body" sz="quarter" idx="22"/>
          </p:nvPr>
        </p:nvSpPr>
        <p:spPr/>
        <p:txBody>
          <a:bodyPr/>
          <a:lstStyle/>
          <a:p>
            <a:r>
              <a:rPr lang="da-DK" dirty="0"/>
              <a:t>3</a:t>
            </a:r>
          </a:p>
        </p:txBody>
      </p:sp>
      <p:sp>
        <p:nvSpPr>
          <p:cNvPr id="6" name="Pladsholder til tekst 5">
            <a:extLst>
              <a:ext uri="{FF2B5EF4-FFF2-40B4-BE49-F238E27FC236}">
                <a16:creationId xmlns:a16="http://schemas.microsoft.com/office/drawing/2014/main" id="{E5E1D46B-69B5-F802-B2F5-BDF0F889261F}"/>
              </a:ext>
            </a:extLst>
          </p:cNvPr>
          <p:cNvSpPr>
            <a:spLocks noGrp="1"/>
          </p:cNvSpPr>
          <p:nvPr>
            <p:ph type="body" sz="quarter" idx="23"/>
          </p:nvPr>
        </p:nvSpPr>
        <p:spPr/>
        <p:txBody>
          <a:bodyPr/>
          <a:lstStyle/>
          <a:p>
            <a:r>
              <a:rPr lang="da-DK" dirty="0"/>
              <a:t>1 </a:t>
            </a:r>
          </a:p>
        </p:txBody>
      </p:sp>
      <p:sp>
        <p:nvSpPr>
          <p:cNvPr id="7" name="Pladsholder til tekst 6">
            <a:extLst>
              <a:ext uri="{FF2B5EF4-FFF2-40B4-BE49-F238E27FC236}">
                <a16:creationId xmlns:a16="http://schemas.microsoft.com/office/drawing/2014/main" id="{92B10B26-3D77-6E48-E5F7-3BEEFCF3D140}"/>
              </a:ext>
            </a:extLst>
          </p:cNvPr>
          <p:cNvSpPr>
            <a:spLocks noGrp="1"/>
          </p:cNvSpPr>
          <p:nvPr>
            <p:ph type="body" sz="quarter" idx="24"/>
          </p:nvPr>
        </p:nvSpPr>
        <p:spPr/>
        <p:txBody>
          <a:bodyPr/>
          <a:lstStyle/>
          <a:p>
            <a:r>
              <a:rPr lang="da-DK" dirty="0"/>
              <a:t>2</a:t>
            </a:r>
          </a:p>
        </p:txBody>
      </p:sp>
      <p:sp>
        <p:nvSpPr>
          <p:cNvPr id="8" name="Titel 7">
            <a:extLst>
              <a:ext uri="{FF2B5EF4-FFF2-40B4-BE49-F238E27FC236}">
                <a16:creationId xmlns:a16="http://schemas.microsoft.com/office/drawing/2014/main" id="{C0F8D08C-C3F1-A1A0-659A-9BE535B41F97}"/>
              </a:ext>
            </a:extLst>
          </p:cNvPr>
          <p:cNvSpPr>
            <a:spLocks noGrp="1"/>
          </p:cNvSpPr>
          <p:nvPr>
            <p:ph type="title"/>
          </p:nvPr>
        </p:nvSpPr>
        <p:spPr/>
        <p:txBody>
          <a:bodyPr/>
          <a:lstStyle/>
          <a:p>
            <a:r>
              <a:rPr lang="da-DK" dirty="0"/>
              <a:t>Opsummering</a:t>
            </a:r>
          </a:p>
        </p:txBody>
      </p:sp>
      <p:sp>
        <p:nvSpPr>
          <p:cNvPr id="9" name="Pladsholder til tekst 8">
            <a:extLst>
              <a:ext uri="{FF2B5EF4-FFF2-40B4-BE49-F238E27FC236}">
                <a16:creationId xmlns:a16="http://schemas.microsoft.com/office/drawing/2014/main" id="{6CD2071A-B6CA-E28F-0748-A732F2345B8E}"/>
              </a:ext>
            </a:extLst>
          </p:cNvPr>
          <p:cNvSpPr>
            <a:spLocks noGrp="1"/>
          </p:cNvSpPr>
          <p:nvPr>
            <p:ph type="body" sz="quarter" idx="11"/>
          </p:nvPr>
        </p:nvSpPr>
        <p:spPr/>
        <p:txBody>
          <a:bodyPr/>
          <a:lstStyle/>
          <a:p>
            <a:endParaRPr lang="da-DK"/>
          </a:p>
        </p:txBody>
      </p:sp>
      <p:pic>
        <p:nvPicPr>
          <p:cNvPr id="11" name="Billede 10">
            <a:extLst>
              <a:ext uri="{FF2B5EF4-FFF2-40B4-BE49-F238E27FC236}">
                <a16:creationId xmlns:a16="http://schemas.microsoft.com/office/drawing/2014/main" id="{92415E4C-27ED-EDA3-9106-BCB058798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3571" y="4628215"/>
            <a:ext cx="1889078" cy="1889078"/>
          </a:xfrm>
          <a:prstGeom prst="rect">
            <a:avLst/>
          </a:prstGeom>
        </p:spPr>
      </p:pic>
      <p:sp>
        <p:nvSpPr>
          <p:cNvPr id="12" name="AutoShape 2" descr="Genereret billede: To piger med lysende smartphones">
            <a:extLst>
              <a:ext uri="{FF2B5EF4-FFF2-40B4-BE49-F238E27FC236}">
                <a16:creationId xmlns:a16="http://schemas.microsoft.com/office/drawing/2014/main" id="{B4E36D7B-6DD4-2E10-AB22-0790CA68045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5" name="Billede 14">
            <a:extLst>
              <a:ext uri="{FF2B5EF4-FFF2-40B4-BE49-F238E27FC236}">
                <a16:creationId xmlns:a16="http://schemas.microsoft.com/office/drawing/2014/main" id="{9A3F858C-A8CA-62A0-4D65-55C6CC6D47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4561" y="4930920"/>
            <a:ext cx="1283671" cy="1283669"/>
          </a:xfrm>
          <a:prstGeom prst="rect">
            <a:avLst/>
          </a:prstGeom>
        </p:spPr>
      </p:pic>
    </p:spTree>
    <p:extLst>
      <p:ext uri="{BB962C8B-B14F-4D97-AF65-F5344CB8AC3E}">
        <p14:creationId xmlns:p14="http://schemas.microsoft.com/office/powerpoint/2010/main" val="146727279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1">
            <a:extLst>
              <a:ext uri="{FF2B5EF4-FFF2-40B4-BE49-F238E27FC236}">
                <a16:creationId xmlns:a16="http://schemas.microsoft.com/office/drawing/2014/main" id="{C2B61FAD-A725-952D-6138-F075D4B92632}"/>
              </a:ext>
            </a:extLst>
          </p:cNvPr>
          <p:cNvPicPr>
            <a:picLocks noGrp="1" noChangeAspect="1"/>
          </p:cNvPicPr>
          <p:nvPr>
            <p:ph type="pic" sz="quarter" idx="13"/>
            <p:custDataLst>
              <p:tags r:id="rId1"/>
            </p:custDataLst>
          </p:nvPr>
        </p:nvPicPr>
        <p:blipFill rotWithShape="1">
          <a:blip r:embed="rId4">
            <a:extLst>
              <a:ext uri="{28A0092B-C50C-407E-A947-70E740481C1C}">
                <a14:useLocalDpi xmlns:a14="http://schemas.microsoft.com/office/drawing/2010/main" val="0"/>
              </a:ext>
            </a:extLst>
          </a:blip>
          <a:srcRect t="7857" b="7857"/>
          <a:stretch>
            <a:fillRect/>
          </a:stretch>
        </p:blipFill>
        <p:spPr>
          <a:xfrm rot="21420000">
            <a:off x="-2448" y="-3184"/>
            <a:ext cx="12197276" cy="6862227"/>
          </a:xfrm>
        </p:spPr>
      </p:pic>
      <p:sp>
        <p:nvSpPr>
          <p:cNvPr id="3" name="Pladsholder til tekst 2">
            <a:extLst>
              <a:ext uri="{FF2B5EF4-FFF2-40B4-BE49-F238E27FC236}">
                <a16:creationId xmlns:a16="http://schemas.microsoft.com/office/drawing/2014/main" id="{6B4117A2-A038-5ACE-EE44-47AFC1E3C9C8}"/>
              </a:ext>
            </a:extLst>
          </p:cNvPr>
          <p:cNvSpPr>
            <a:spLocks noGrp="1"/>
          </p:cNvSpPr>
          <p:nvPr>
            <p:ph type="body" sz="quarter" idx="10"/>
          </p:nvPr>
        </p:nvSpPr>
        <p:spPr/>
        <p:txBody>
          <a:bodyPr/>
          <a:lstStyle/>
          <a:p>
            <a:endParaRPr lang="da-DK"/>
          </a:p>
        </p:txBody>
      </p:sp>
      <p:sp>
        <p:nvSpPr>
          <p:cNvPr id="4" name="Pladsholder til tekst 3">
            <a:extLst>
              <a:ext uri="{FF2B5EF4-FFF2-40B4-BE49-F238E27FC236}">
                <a16:creationId xmlns:a16="http://schemas.microsoft.com/office/drawing/2014/main" id="{6280AD06-26BB-F521-9C69-C4A3A17AD421}"/>
              </a:ext>
            </a:extLst>
          </p:cNvPr>
          <p:cNvSpPr>
            <a:spLocks noGrp="1"/>
          </p:cNvSpPr>
          <p:nvPr>
            <p:ph type="body" sz="quarter" idx="14"/>
          </p:nvPr>
        </p:nvSpPr>
        <p:spPr/>
        <p:txBody>
          <a:bodyPr/>
          <a:lstStyle/>
          <a:p>
            <a:endParaRPr lang="da-DK"/>
          </a:p>
        </p:txBody>
      </p:sp>
      <p:sp>
        <p:nvSpPr>
          <p:cNvPr id="5" name="Titel 4">
            <a:extLst>
              <a:ext uri="{FF2B5EF4-FFF2-40B4-BE49-F238E27FC236}">
                <a16:creationId xmlns:a16="http://schemas.microsoft.com/office/drawing/2014/main" id="{6D053B60-6E1F-B39D-0F47-8BC9F20CD1BA}"/>
              </a:ext>
            </a:extLst>
          </p:cNvPr>
          <p:cNvSpPr>
            <a:spLocks noGrp="1"/>
          </p:cNvSpPr>
          <p:nvPr>
            <p:ph type="ctrTitle"/>
          </p:nvPr>
        </p:nvSpPr>
        <p:spPr>
          <a:xfrm>
            <a:off x="658813" y="4368626"/>
            <a:ext cx="8244000" cy="1581664"/>
          </a:xfrm>
        </p:spPr>
        <p:txBody>
          <a:bodyPr/>
          <a:lstStyle/>
          <a:p>
            <a:r>
              <a:rPr lang="da-DK" dirty="0">
                <a:solidFill>
                  <a:schemeClr val="tx1"/>
                </a:solidFill>
              </a:rPr>
              <a:t>Forældres Aftaler </a:t>
            </a:r>
            <a:br>
              <a:rPr lang="da-DK" dirty="0">
                <a:solidFill>
                  <a:schemeClr val="tx1"/>
                </a:solidFill>
              </a:rPr>
            </a:br>
            <a:r>
              <a:rPr lang="da-DK" dirty="0">
                <a:solidFill>
                  <a:schemeClr val="tx1"/>
                </a:solidFill>
              </a:rPr>
              <a:t>i skolens rammer</a:t>
            </a:r>
          </a:p>
        </p:txBody>
      </p:sp>
    </p:spTree>
    <p:extLst>
      <p:ext uri="{BB962C8B-B14F-4D97-AF65-F5344CB8AC3E}">
        <p14:creationId xmlns:p14="http://schemas.microsoft.com/office/powerpoint/2010/main" val="1188437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dsholder til billede 13" descr="Et billede, der indeholder indendørs, person, vindue&#10;&#10;Automatisk genereret beskrivelse">
            <a:extLst>
              <a:ext uri="{FF2B5EF4-FFF2-40B4-BE49-F238E27FC236}">
                <a16:creationId xmlns:a16="http://schemas.microsoft.com/office/drawing/2014/main" id="{3E3076BE-7A91-11FC-CE0A-FD7F7EBB314B}"/>
              </a:ext>
            </a:extLst>
          </p:cNvPr>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a:stretch/>
        </p:blipFill>
        <p:spPr>
          <a:xfrm>
            <a:off x="0" y="0"/>
            <a:ext cx="12192000" cy="6858000"/>
          </a:xfrm>
        </p:spPr>
      </p:pic>
      <p:sp>
        <p:nvSpPr>
          <p:cNvPr id="4" name="Pladsholder til slidenummer 3">
            <a:extLst>
              <a:ext uri="{FF2B5EF4-FFF2-40B4-BE49-F238E27FC236}">
                <a16:creationId xmlns:a16="http://schemas.microsoft.com/office/drawing/2014/main" id="{F423C5E1-A97C-BA23-2957-C5BE2747CB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C0BB7-6BAB-41B9-B847-BE177CEDBC97}" type="slidenum">
              <a:rPr kumimoji="0" lang="en-GB" sz="700" b="0" i="0" u="none" strike="noStrike" kern="1200" cap="none" spc="0" normalizeH="0" baseline="0" noProof="0">
                <a:ln>
                  <a:noFill/>
                </a:ln>
                <a:solidFill>
                  <a:srgbClr val="FFFFFF"/>
                </a:solidFill>
                <a:effectLst/>
                <a:uLnTx/>
                <a:uFillTx/>
                <a:latin typeface="Open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700" b="0" i="0" u="none" strike="noStrike" kern="1200" cap="none" spc="0" normalizeH="0" baseline="0" noProof="0">
              <a:ln>
                <a:noFill/>
              </a:ln>
              <a:solidFill>
                <a:srgbClr val="FFFFFF"/>
              </a:solidFill>
              <a:effectLst/>
              <a:uLnTx/>
              <a:uFillTx/>
              <a:latin typeface="Open Sans"/>
              <a:ea typeface="+mn-ea"/>
              <a:cs typeface="+mn-cs"/>
            </a:endParaRPr>
          </a:p>
        </p:txBody>
      </p:sp>
      <p:sp>
        <p:nvSpPr>
          <p:cNvPr id="9" name="Pladsholder til tekst 8">
            <a:extLst>
              <a:ext uri="{FF2B5EF4-FFF2-40B4-BE49-F238E27FC236}">
                <a16:creationId xmlns:a16="http://schemas.microsoft.com/office/drawing/2014/main" id="{B9061019-B71E-C85A-C720-B0CFEEE4DD8E}"/>
              </a:ext>
            </a:extLst>
          </p:cNvPr>
          <p:cNvSpPr>
            <a:spLocks noGrp="1"/>
          </p:cNvSpPr>
          <p:nvPr>
            <p:ph type="body" sz="quarter" idx="16"/>
          </p:nvPr>
        </p:nvSpPr>
        <p:spPr>
          <a:xfrm>
            <a:off x="266052" y="6553827"/>
            <a:ext cx="486000" cy="75600"/>
          </a:xfrm>
        </p:spPr>
        <p:txBody>
          <a:bodyPr/>
          <a:lstStyle/>
          <a:p>
            <a:endParaRPr lang="da-DK"/>
          </a:p>
        </p:txBody>
      </p:sp>
      <p:pic>
        <p:nvPicPr>
          <p:cNvPr id="3" name="Billede 2">
            <a:extLst>
              <a:ext uri="{FF2B5EF4-FFF2-40B4-BE49-F238E27FC236}">
                <a16:creationId xmlns:a16="http://schemas.microsoft.com/office/drawing/2014/main" id="{8C3479E2-049B-A121-01D4-0C70E45F81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258" y="1693492"/>
            <a:ext cx="453442" cy="594379"/>
          </a:xfrm>
          <a:prstGeom prst="rect">
            <a:avLst/>
          </a:prstGeom>
        </p:spPr>
      </p:pic>
      <p:sp>
        <p:nvSpPr>
          <p:cNvPr id="10" name="Pladsholder til indhold 8">
            <a:extLst>
              <a:ext uri="{FF2B5EF4-FFF2-40B4-BE49-F238E27FC236}">
                <a16:creationId xmlns:a16="http://schemas.microsoft.com/office/drawing/2014/main" id="{37E93E57-FB14-C442-BD0B-97CD8EBC9345}"/>
              </a:ext>
            </a:extLst>
          </p:cNvPr>
          <p:cNvSpPr txBox="1">
            <a:spLocks/>
          </p:cNvSpPr>
          <p:nvPr/>
        </p:nvSpPr>
        <p:spPr>
          <a:xfrm>
            <a:off x="509052" y="2100197"/>
            <a:ext cx="5628503" cy="1523574"/>
          </a:xfrm>
          <a:prstGeom prst="rect">
            <a:avLst/>
          </a:prstGeom>
        </p:spPr>
        <p:txBody>
          <a:bodyPr/>
          <a:lstStyle>
            <a:lvl1pPr marL="144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1pPr>
            <a:lvl2pPr marL="288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2pPr>
            <a:lvl3pPr marL="432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3pPr>
            <a:lvl4pPr marL="0" indent="0" algn="l" defTabSz="914400" rtl="0" eaLnBrk="1" latinLnBrk="0" hangingPunct="1">
              <a:lnSpc>
                <a:spcPct val="110000"/>
              </a:lnSpc>
              <a:spcBef>
                <a:spcPts val="1200"/>
              </a:spcBef>
              <a:buSzPct val="80000"/>
              <a:buFontTx/>
              <a:buNone/>
              <a:defRPr sz="1600" kern="1200">
                <a:solidFill>
                  <a:schemeClr val="accent2"/>
                </a:solidFill>
                <a:latin typeface="+mn-lt"/>
                <a:ea typeface="+mn-ea"/>
                <a:cs typeface="+mn-cs"/>
              </a:defRPr>
            </a:lvl4pPr>
            <a:lvl5pPr marL="0" indent="0" algn="l" defTabSz="914400" rtl="0" eaLnBrk="1" latinLnBrk="0" hangingPunct="1">
              <a:lnSpc>
                <a:spcPct val="110000"/>
              </a:lnSpc>
              <a:spcBef>
                <a:spcPts val="600"/>
              </a:spcBef>
              <a:buSzPct val="80000"/>
              <a:buFontTx/>
              <a:buNone/>
              <a:defRPr sz="1100" kern="1200">
                <a:solidFill>
                  <a:schemeClr val="accent2"/>
                </a:solidFill>
                <a:latin typeface="+mn-lt"/>
                <a:ea typeface="+mn-ea"/>
                <a:cs typeface="+mn-cs"/>
              </a:defRPr>
            </a:lvl5pPr>
            <a:lvl6pPr marL="108000" indent="-108000" algn="l" defTabSz="914400" rtl="0" eaLnBrk="1" latinLnBrk="0" hangingPunct="1">
              <a:lnSpc>
                <a:spcPct val="110000"/>
              </a:lnSpc>
              <a:spcBef>
                <a:spcPts val="600"/>
              </a:spcBef>
              <a:buSzPct val="80000"/>
              <a:buFont typeface="Arial" panose="020B0604020202020204" pitchFamily="34" charset="0"/>
              <a:buChar char="•"/>
              <a:defRPr sz="1100" kern="1200">
                <a:solidFill>
                  <a:schemeClr val="tx1"/>
                </a:solidFill>
                <a:latin typeface="+mn-lt"/>
                <a:ea typeface="+mn-ea"/>
                <a:cs typeface="+mn-cs"/>
              </a:defRPr>
            </a:lvl6pPr>
            <a:lvl7pPr marL="0" indent="0" algn="l" defTabSz="914400" rtl="0" eaLnBrk="1" latinLnBrk="0" hangingPunct="1">
              <a:lnSpc>
                <a:spcPct val="100000"/>
              </a:lnSpc>
              <a:spcBef>
                <a:spcPts val="0"/>
              </a:spcBef>
              <a:buFontTx/>
              <a:buNone/>
              <a:defRPr sz="4100" b="1" kern="1200" cap="all" baseline="0">
                <a:solidFill>
                  <a:schemeClr val="tx1"/>
                </a:solidFill>
                <a:latin typeface="+mj-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r>
              <a:rPr kumimoji="0" lang="da-DK" sz="4400" b="1" i="0" u="none" strike="noStrike" kern="1200" cap="none" spc="0" normalizeH="0" baseline="0" noProof="0" dirty="0">
                <a:ln>
                  <a:noFill/>
                </a:ln>
                <a:solidFill>
                  <a:srgbClr val="F05041"/>
                </a:solidFill>
                <a:effectLst/>
                <a:uLnTx/>
                <a:uFillTx/>
                <a:latin typeface="Open Sans"/>
                <a:ea typeface="+mn-ea"/>
                <a:cs typeface="+mn-cs"/>
              </a:rPr>
              <a:t>Hej </a:t>
            </a:r>
            <a:r>
              <a:rPr kumimoji="0" lang="da-DK" sz="4000" b="1" i="0" u="none" strike="noStrike" kern="1200" cap="none" spc="0" normalizeH="0" baseline="0" noProof="0" dirty="0" err="1">
                <a:ln>
                  <a:noFill/>
                </a:ln>
                <a:solidFill>
                  <a:srgbClr val="F05041"/>
                </a:solidFill>
                <a:effectLst/>
                <a:uLnTx/>
                <a:uFillTx/>
                <a:latin typeface="Open Sans"/>
                <a:ea typeface="+mn-ea"/>
                <a:cs typeface="+mn-cs"/>
              </a:rPr>
              <a:t>BørneTelefonen</a:t>
            </a:r>
            <a:endParaRPr kumimoji="0" lang="da-DK" sz="4400" b="1" i="0" u="none" strike="noStrike" kern="1200" cap="none" spc="0" normalizeH="0" baseline="0" noProof="0" dirty="0">
              <a:ln>
                <a:noFill/>
              </a:ln>
              <a:solidFill>
                <a:srgbClr val="F05041"/>
              </a:solidFill>
              <a:effectLst/>
              <a:uLnTx/>
              <a:uFillTx/>
              <a:latin typeface="Open Sans"/>
              <a:ea typeface="+mn-ea"/>
              <a:cs typeface="+mn-cs"/>
            </a:endParaRPr>
          </a:p>
          <a:p>
            <a:pPr marL="0" marR="0" lvl="0" indent="0" algn="l"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endParaRPr kumimoji="0" lang="da-DK" sz="1600" b="1" i="0" u="none" strike="noStrike" kern="1200" cap="none" spc="0" normalizeH="0" baseline="0" noProof="0" dirty="0">
              <a:ln>
                <a:noFill/>
              </a:ln>
              <a:solidFill>
                <a:srgbClr val="FFFFFF"/>
              </a:solidFill>
              <a:effectLst/>
              <a:uLnTx/>
              <a:uFillTx/>
              <a:latin typeface="Open Sans"/>
              <a:ea typeface="+mn-ea"/>
              <a:cs typeface="+mn-cs"/>
            </a:endParaRPr>
          </a:p>
          <a:p>
            <a:pPr marL="0" marR="0" lvl="0" indent="0" algn="ctr"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endParaRPr kumimoji="0" lang="da-DK" sz="1600" b="0" i="0" u="none" strike="noStrike" kern="1200" cap="none" spc="0" normalizeH="0" baseline="0" noProof="0" dirty="0">
              <a:ln>
                <a:noFill/>
              </a:ln>
              <a:solidFill>
                <a:srgbClr val="FFFFFF"/>
              </a:solidFill>
              <a:effectLst/>
              <a:uLnTx/>
              <a:uFillTx/>
              <a:latin typeface="Open Sans"/>
              <a:ea typeface="+mn-ea"/>
              <a:cs typeface="+mn-cs"/>
            </a:endParaRPr>
          </a:p>
        </p:txBody>
      </p:sp>
      <p:pic>
        <p:nvPicPr>
          <p:cNvPr id="5" name="Billede 4">
            <a:extLst>
              <a:ext uri="{FF2B5EF4-FFF2-40B4-BE49-F238E27FC236}">
                <a16:creationId xmlns:a16="http://schemas.microsoft.com/office/drawing/2014/main" id="{42F60C79-80E4-9C53-8890-012676F8C7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55687" y="1892191"/>
            <a:ext cx="453442" cy="594379"/>
          </a:xfrm>
          <a:prstGeom prst="rect">
            <a:avLst/>
          </a:prstGeom>
        </p:spPr>
      </p:pic>
    </p:spTree>
    <p:custDataLst>
      <p:custData r:id="rId1"/>
      <p:custData r:id="rId2"/>
    </p:custDataLst>
    <p:extLst>
      <p:ext uri="{BB962C8B-B14F-4D97-AF65-F5344CB8AC3E}">
        <p14:creationId xmlns:p14="http://schemas.microsoft.com/office/powerpoint/2010/main" val="59129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A0C2-CAEE-38D9-3FF9-6E0845B7DFA2}"/>
            </a:ext>
          </a:extLst>
        </p:cNvPr>
        <p:cNvGrpSpPr/>
        <p:nvPr/>
      </p:nvGrpSpPr>
      <p:grpSpPr>
        <a:xfrm>
          <a:off x="0" y="0"/>
          <a:ext cx="0" cy="0"/>
          <a:chOff x="0" y="0"/>
          <a:chExt cx="0" cy="0"/>
        </a:xfrm>
      </p:grpSpPr>
      <p:pic>
        <p:nvPicPr>
          <p:cNvPr id="14" name="Pladsholder til billede 13" descr="Et billede, der indeholder indendørs, person, vindue&#10;&#10;Automatisk genereret beskrivelse">
            <a:extLst>
              <a:ext uri="{FF2B5EF4-FFF2-40B4-BE49-F238E27FC236}">
                <a16:creationId xmlns:a16="http://schemas.microsoft.com/office/drawing/2014/main" id="{B8998106-973F-19F0-A184-FD447A39F5C9}"/>
              </a:ext>
            </a:extLst>
          </p:cNvPr>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a:stretch/>
        </p:blipFill>
        <p:spPr>
          <a:xfrm>
            <a:off x="0" y="0"/>
            <a:ext cx="12192000" cy="6858000"/>
          </a:xfrm>
        </p:spPr>
      </p:pic>
      <p:sp>
        <p:nvSpPr>
          <p:cNvPr id="4" name="Pladsholder til slidenummer 3">
            <a:extLst>
              <a:ext uri="{FF2B5EF4-FFF2-40B4-BE49-F238E27FC236}">
                <a16:creationId xmlns:a16="http://schemas.microsoft.com/office/drawing/2014/main" id="{6199E889-29C1-6EB6-D1AB-6E3136CEF3A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C0BB7-6BAB-41B9-B847-BE177CEDBC97}" type="slidenum">
              <a:rPr kumimoji="0" lang="en-GB" sz="700" b="0" i="0" u="none" strike="noStrike" kern="1200" cap="none" spc="0" normalizeH="0" baseline="0" noProof="0">
                <a:ln>
                  <a:noFill/>
                </a:ln>
                <a:solidFill>
                  <a:srgbClr val="FFFFFF"/>
                </a:solidFill>
                <a:effectLst/>
                <a:uLnTx/>
                <a:uFillTx/>
                <a:latin typeface="Open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700" b="0" i="0" u="none" strike="noStrike" kern="1200" cap="none" spc="0" normalizeH="0" baseline="0" noProof="0">
              <a:ln>
                <a:noFill/>
              </a:ln>
              <a:solidFill>
                <a:srgbClr val="FFFFFF"/>
              </a:solidFill>
              <a:effectLst/>
              <a:uLnTx/>
              <a:uFillTx/>
              <a:latin typeface="Open Sans"/>
              <a:ea typeface="+mn-ea"/>
              <a:cs typeface="+mn-cs"/>
            </a:endParaRPr>
          </a:p>
        </p:txBody>
      </p:sp>
      <p:sp>
        <p:nvSpPr>
          <p:cNvPr id="9" name="Pladsholder til tekst 8">
            <a:extLst>
              <a:ext uri="{FF2B5EF4-FFF2-40B4-BE49-F238E27FC236}">
                <a16:creationId xmlns:a16="http://schemas.microsoft.com/office/drawing/2014/main" id="{95A24E00-069E-EC45-FFBF-05F39E59D869}"/>
              </a:ext>
            </a:extLst>
          </p:cNvPr>
          <p:cNvSpPr>
            <a:spLocks noGrp="1"/>
          </p:cNvSpPr>
          <p:nvPr>
            <p:ph type="body" sz="quarter" idx="16"/>
          </p:nvPr>
        </p:nvSpPr>
        <p:spPr>
          <a:xfrm>
            <a:off x="266052" y="6553827"/>
            <a:ext cx="486000" cy="75600"/>
          </a:xfrm>
        </p:spPr>
        <p:txBody>
          <a:bodyPr/>
          <a:lstStyle/>
          <a:p>
            <a:endParaRPr lang="da-DK"/>
          </a:p>
        </p:txBody>
      </p:sp>
      <p:sp>
        <p:nvSpPr>
          <p:cNvPr id="16" name="Rektangel 15">
            <a:extLst>
              <a:ext uri="{FF2B5EF4-FFF2-40B4-BE49-F238E27FC236}">
                <a16:creationId xmlns:a16="http://schemas.microsoft.com/office/drawing/2014/main" id="{D0FFEBA4-5B0D-3815-D719-0DB98623A8BA}"/>
              </a:ext>
            </a:extLst>
          </p:cNvPr>
          <p:cNvSpPr/>
          <p:nvPr/>
        </p:nvSpPr>
        <p:spPr>
          <a:xfrm rot="21310720">
            <a:off x="3206820" y="488644"/>
            <a:ext cx="1433994" cy="5981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err="1">
              <a:ln>
                <a:noFill/>
              </a:ln>
              <a:solidFill>
                <a:srgbClr val="FFFFFF"/>
              </a:solidFill>
              <a:effectLst/>
              <a:uLnTx/>
              <a:uFillTx/>
              <a:latin typeface="Open Sans"/>
              <a:ea typeface="+mn-ea"/>
              <a:cs typeface="+mn-cs"/>
            </a:endParaRPr>
          </a:p>
        </p:txBody>
      </p:sp>
      <p:sp>
        <p:nvSpPr>
          <p:cNvPr id="7" name="Titel 6">
            <a:extLst>
              <a:ext uri="{FF2B5EF4-FFF2-40B4-BE49-F238E27FC236}">
                <a16:creationId xmlns:a16="http://schemas.microsoft.com/office/drawing/2014/main" id="{FC1D69D1-2C0F-DF5D-B193-F2D8C2F9CC5C}"/>
              </a:ext>
            </a:extLst>
          </p:cNvPr>
          <p:cNvSpPr>
            <a:spLocks noGrp="1"/>
          </p:cNvSpPr>
          <p:nvPr>
            <p:ph type="title"/>
          </p:nvPr>
        </p:nvSpPr>
        <p:spPr>
          <a:xfrm>
            <a:off x="415354" y="490220"/>
            <a:ext cx="9144000" cy="1152988"/>
          </a:xfrm>
        </p:spPr>
        <p:txBody>
          <a:bodyPr/>
          <a:lstStyle/>
          <a:p>
            <a:r>
              <a:rPr lang="da-DK"/>
              <a:t> Hvorfor lave  fælles  aftaler?</a:t>
            </a:r>
          </a:p>
        </p:txBody>
      </p:sp>
      <p:pic>
        <p:nvPicPr>
          <p:cNvPr id="3" name="Billede 2">
            <a:extLst>
              <a:ext uri="{FF2B5EF4-FFF2-40B4-BE49-F238E27FC236}">
                <a16:creationId xmlns:a16="http://schemas.microsoft.com/office/drawing/2014/main" id="{B316BD0E-09A2-D910-91A9-3D45D7FB1B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258" y="1693492"/>
            <a:ext cx="453442" cy="594379"/>
          </a:xfrm>
          <a:prstGeom prst="rect">
            <a:avLst/>
          </a:prstGeom>
        </p:spPr>
      </p:pic>
      <p:sp>
        <p:nvSpPr>
          <p:cNvPr id="11" name="Rektangel 10">
            <a:extLst>
              <a:ext uri="{FF2B5EF4-FFF2-40B4-BE49-F238E27FC236}">
                <a16:creationId xmlns:a16="http://schemas.microsoft.com/office/drawing/2014/main" id="{DF1D00D6-9086-B4B4-8412-2BC23970F925}"/>
              </a:ext>
            </a:extLst>
          </p:cNvPr>
          <p:cNvSpPr/>
          <p:nvPr/>
        </p:nvSpPr>
        <p:spPr>
          <a:xfrm rot="308016">
            <a:off x="693114" y="5130760"/>
            <a:ext cx="1215716" cy="354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err="1">
              <a:ln>
                <a:noFill/>
              </a:ln>
              <a:solidFill>
                <a:srgbClr val="FFFFFF"/>
              </a:solidFill>
              <a:effectLst/>
              <a:uLnTx/>
              <a:uFillTx/>
              <a:latin typeface="Open Sans"/>
              <a:ea typeface="+mn-ea"/>
              <a:cs typeface="+mn-cs"/>
            </a:endParaRPr>
          </a:p>
        </p:txBody>
      </p:sp>
      <p:sp>
        <p:nvSpPr>
          <p:cNvPr id="10" name="Pladsholder til indhold 8">
            <a:extLst>
              <a:ext uri="{FF2B5EF4-FFF2-40B4-BE49-F238E27FC236}">
                <a16:creationId xmlns:a16="http://schemas.microsoft.com/office/drawing/2014/main" id="{C8B17925-010C-EA02-0643-683DC5F205DC}"/>
              </a:ext>
            </a:extLst>
          </p:cNvPr>
          <p:cNvSpPr txBox="1">
            <a:spLocks/>
          </p:cNvSpPr>
          <p:nvPr/>
        </p:nvSpPr>
        <p:spPr>
          <a:xfrm>
            <a:off x="679700" y="1643208"/>
            <a:ext cx="4533874" cy="2657606"/>
          </a:xfrm>
          <a:prstGeom prst="rect">
            <a:avLst/>
          </a:prstGeom>
        </p:spPr>
        <p:txBody>
          <a:bodyPr/>
          <a:lstStyle>
            <a:lvl1pPr marL="144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1pPr>
            <a:lvl2pPr marL="288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2pPr>
            <a:lvl3pPr marL="432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3pPr>
            <a:lvl4pPr marL="0" indent="0" algn="l" defTabSz="914400" rtl="0" eaLnBrk="1" latinLnBrk="0" hangingPunct="1">
              <a:lnSpc>
                <a:spcPct val="110000"/>
              </a:lnSpc>
              <a:spcBef>
                <a:spcPts val="1200"/>
              </a:spcBef>
              <a:buSzPct val="80000"/>
              <a:buFontTx/>
              <a:buNone/>
              <a:defRPr sz="1600" kern="1200">
                <a:solidFill>
                  <a:schemeClr val="accent2"/>
                </a:solidFill>
                <a:latin typeface="+mn-lt"/>
                <a:ea typeface="+mn-ea"/>
                <a:cs typeface="+mn-cs"/>
              </a:defRPr>
            </a:lvl4pPr>
            <a:lvl5pPr marL="0" indent="0" algn="l" defTabSz="914400" rtl="0" eaLnBrk="1" latinLnBrk="0" hangingPunct="1">
              <a:lnSpc>
                <a:spcPct val="110000"/>
              </a:lnSpc>
              <a:spcBef>
                <a:spcPts val="600"/>
              </a:spcBef>
              <a:buSzPct val="80000"/>
              <a:buFontTx/>
              <a:buNone/>
              <a:defRPr sz="1100" kern="1200">
                <a:solidFill>
                  <a:schemeClr val="accent2"/>
                </a:solidFill>
                <a:latin typeface="+mn-lt"/>
                <a:ea typeface="+mn-ea"/>
                <a:cs typeface="+mn-cs"/>
              </a:defRPr>
            </a:lvl5pPr>
            <a:lvl6pPr marL="108000" indent="-108000" algn="l" defTabSz="914400" rtl="0" eaLnBrk="1" latinLnBrk="0" hangingPunct="1">
              <a:lnSpc>
                <a:spcPct val="110000"/>
              </a:lnSpc>
              <a:spcBef>
                <a:spcPts val="600"/>
              </a:spcBef>
              <a:buSzPct val="80000"/>
              <a:buFont typeface="Arial" panose="020B0604020202020204" pitchFamily="34" charset="0"/>
              <a:buChar char="•"/>
              <a:defRPr sz="1100" kern="1200">
                <a:solidFill>
                  <a:schemeClr val="tx1"/>
                </a:solidFill>
                <a:latin typeface="+mn-lt"/>
                <a:ea typeface="+mn-ea"/>
                <a:cs typeface="+mn-cs"/>
              </a:defRPr>
            </a:lvl6pPr>
            <a:lvl7pPr marL="0" indent="0" algn="l" defTabSz="914400" rtl="0" eaLnBrk="1" latinLnBrk="0" hangingPunct="1">
              <a:lnSpc>
                <a:spcPct val="100000"/>
              </a:lnSpc>
              <a:spcBef>
                <a:spcPts val="0"/>
              </a:spcBef>
              <a:buFontTx/>
              <a:buNone/>
              <a:defRPr sz="4100" b="1" kern="1200" cap="all" baseline="0">
                <a:solidFill>
                  <a:schemeClr val="tx1"/>
                </a:solidFill>
                <a:latin typeface="+mj-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Jeg må ikke have sociale medier udover YouTube og Snapchat.</a:t>
            </a:r>
          </a:p>
          <a:p>
            <a:pPr marL="0" marR="0" lvl="0" indent="0" algn="l"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Det er jeg ved at være virkelig træt af</a:t>
            </a:r>
          </a:p>
          <a:p>
            <a:pPr marL="0" marR="0" lvl="0" indent="0" algn="l"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fordi alle mine venner har </a:t>
            </a:r>
            <a:r>
              <a:rPr kumimoji="0" lang="da-DK" sz="1600" b="0" i="0" u="none" strike="noStrike" kern="1200" cap="none" spc="0" normalizeH="0" baseline="0" noProof="0" dirty="0" err="1">
                <a:ln>
                  <a:noFill/>
                </a:ln>
                <a:solidFill>
                  <a:srgbClr val="FFFFFF"/>
                </a:solidFill>
                <a:effectLst/>
                <a:uLnTx/>
                <a:uFillTx/>
                <a:latin typeface="Open Sans"/>
                <a:ea typeface="+mn-ea"/>
                <a:cs typeface="+mn-cs"/>
              </a:rPr>
              <a:t>tiktok</a:t>
            </a:r>
            <a:r>
              <a:rPr kumimoji="0" lang="da-DK" sz="1600" b="0" i="0" u="none" strike="noStrike" kern="1200" cap="none" spc="0" normalizeH="0" baseline="0" noProof="0" dirty="0">
                <a:ln>
                  <a:noFill/>
                </a:ln>
                <a:solidFill>
                  <a:srgbClr val="FFFFFF"/>
                </a:solidFill>
                <a:effectLst/>
                <a:uLnTx/>
                <a:uFillTx/>
                <a:latin typeface="Open Sans"/>
                <a:ea typeface="+mn-ea"/>
                <a:cs typeface="+mn-cs"/>
              </a:rPr>
              <a:t> og Instagram.</a:t>
            </a:r>
          </a:p>
          <a:p>
            <a:pPr marL="0" marR="0" lvl="0" indent="0" algn="l"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Jeg har installeret </a:t>
            </a:r>
            <a:r>
              <a:rPr kumimoji="0" lang="da-DK" sz="1600" b="0" i="0" u="none" strike="noStrike" kern="1200" cap="none" spc="0" normalizeH="0" baseline="0" noProof="0" dirty="0" err="1">
                <a:ln>
                  <a:noFill/>
                </a:ln>
                <a:solidFill>
                  <a:srgbClr val="FFFFFF"/>
                </a:solidFill>
                <a:effectLst/>
                <a:uLnTx/>
                <a:uFillTx/>
                <a:latin typeface="Open Sans"/>
                <a:ea typeface="+mn-ea"/>
                <a:cs typeface="+mn-cs"/>
              </a:rPr>
              <a:t>Tiktok</a:t>
            </a:r>
            <a:r>
              <a:rPr kumimoji="0" lang="da-DK" sz="1600" b="0" i="0" u="none" strike="noStrike" kern="1200" cap="none" spc="0" normalizeH="0" baseline="0" noProof="0" dirty="0">
                <a:ln>
                  <a:noFill/>
                </a:ln>
                <a:solidFill>
                  <a:srgbClr val="FFFFFF"/>
                </a:solidFill>
                <a:effectLst/>
                <a:uLnTx/>
                <a:uFillTx/>
                <a:latin typeface="Open Sans"/>
                <a:ea typeface="+mn-ea"/>
                <a:cs typeface="+mn-cs"/>
              </a:rPr>
              <a:t>,</a:t>
            </a:r>
          </a:p>
          <a:p>
            <a:pPr marL="0" marR="0" lvl="0" indent="0" algn="l"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men nu har jeg virkelig dårlig samvittighed overfor mine forældre.</a:t>
            </a:r>
          </a:p>
          <a:p>
            <a:pPr marL="0" marR="0" lvl="0" indent="0" algn="l"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Ved ikke om jeg skal slette det?</a:t>
            </a:r>
          </a:p>
          <a:p>
            <a:pPr marL="0" marR="0" lvl="0" indent="0" algn="l"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Jeg føler også det er lidt pinligt hvis jeg sletter det fordi jeg har fået nogen venner derpå..</a:t>
            </a:r>
          </a:p>
          <a:p>
            <a:pPr marL="0" marR="0" lvl="0" indent="0" algn="l"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Hvad skal jeg gøre?</a:t>
            </a:r>
          </a:p>
          <a:p>
            <a:pPr marL="0" marR="0" lvl="0" indent="0" algn="l"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endParaRPr kumimoji="0" lang="da-DK" sz="1600" b="1" i="0" u="none" strike="noStrike" kern="1200" cap="none" spc="0" normalizeH="0" baseline="0" noProof="0" dirty="0">
              <a:ln>
                <a:noFill/>
              </a:ln>
              <a:solidFill>
                <a:srgbClr val="FFFFFF"/>
              </a:solidFill>
              <a:effectLst/>
              <a:uLnTx/>
              <a:uFillTx/>
              <a:latin typeface="Open Sans"/>
              <a:ea typeface="+mn-ea"/>
              <a:cs typeface="+mn-cs"/>
            </a:endParaRPr>
          </a:p>
          <a:p>
            <a:pPr marL="0" marR="0" lvl="0" indent="0" algn="l"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r>
              <a:rPr kumimoji="0" lang="da-DK" sz="1600" b="1" i="0" u="none" strike="noStrike" kern="1200" cap="none" spc="0" normalizeH="0" baseline="0" noProof="0" dirty="0">
                <a:ln>
                  <a:noFill/>
                </a:ln>
                <a:solidFill>
                  <a:srgbClr val="FFFFFF"/>
                </a:solidFill>
                <a:effectLst/>
                <a:uLnTx/>
                <a:uFillTx/>
                <a:latin typeface="Open Sans"/>
                <a:ea typeface="+mn-ea"/>
                <a:cs typeface="+mn-cs"/>
              </a:rPr>
              <a:t>Barn, 14 år</a:t>
            </a:r>
          </a:p>
          <a:p>
            <a:pPr marL="0" marR="0" lvl="0" indent="0" algn="ctr"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endParaRPr kumimoji="0" lang="da-DK" sz="1600" b="0" i="0" u="none" strike="noStrike" kern="1200" cap="none" spc="0" normalizeH="0" baseline="0" noProof="0" dirty="0">
              <a:ln>
                <a:noFill/>
              </a:ln>
              <a:solidFill>
                <a:srgbClr val="FFFFFF"/>
              </a:solidFill>
              <a:effectLst/>
              <a:uLnTx/>
              <a:uFillTx/>
              <a:latin typeface="Open Sans"/>
              <a:ea typeface="+mn-ea"/>
              <a:cs typeface="+mn-cs"/>
            </a:endParaRPr>
          </a:p>
        </p:txBody>
      </p:sp>
    </p:spTree>
    <p:custDataLst>
      <p:custData r:id="rId1"/>
      <p:custData r:id="rId2"/>
    </p:custDataLst>
    <p:extLst>
      <p:ext uri="{BB962C8B-B14F-4D97-AF65-F5344CB8AC3E}">
        <p14:creationId xmlns:p14="http://schemas.microsoft.com/office/powerpoint/2010/main" val="318039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0D9B6-2CD5-CCAA-0303-CE695CE2CD39}"/>
            </a:ext>
          </a:extLst>
        </p:cNvPr>
        <p:cNvGrpSpPr/>
        <p:nvPr/>
      </p:nvGrpSpPr>
      <p:grpSpPr>
        <a:xfrm>
          <a:off x="0" y="0"/>
          <a:ext cx="0" cy="0"/>
          <a:chOff x="0" y="0"/>
          <a:chExt cx="0" cy="0"/>
        </a:xfrm>
      </p:grpSpPr>
      <p:pic>
        <p:nvPicPr>
          <p:cNvPr id="14" name="Pladsholder til billede 13" descr="Et billede, der indeholder indendørs, person, vindue&#10;&#10;Automatisk genereret beskrivelse">
            <a:extLst>
              <a:ext uri="{FF2B5EF4-FFF2-40B4-BE49-F238E27FC236}">
                <a16:creationId xmlns:a16="http://schemas.microsoft.com/office/drawing/2014/main" id="{3A958BE8-2772-996D-4465-45FA6E349926}"/>
              </a:ext>
            </a:extLst>
          </p:cNvPr>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a:stretch/>
        </p:blipFill>
        <p:spPr>
          <a:xfrm>
            <a:off x="0" y="0"/>
            <a:ext cx="12192000" cy="6858000"/>
          </a:xfrm>
        </p:spPr>
      </p:pic>
      <p:sp>
        <p:nvSpPr>
          <p:cNvPr id="4" name="Pladsholder til slidenummer 3">
            <a:extLst>
              <a:ext uri="{FF2B5EF4-FFF2-40B4-BE49-F238E27FC236}">
                <a16:creationId xmlns:a16="http://schemas.microsoft.com/office/drawing/2014/main" id="{895FEEDD-8D5C-0D76-1613-657ECAA41F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C0BB7-6BAB-41B9-B847-BE177CEDBC97}" type="slidenum">
              <a:rPr kumimoji="0" lang="en-GB" sz="700" b="0" i="0" u="none" strike="noStrike" kern="1200" cap="none" spc="0" normalizeH="0" baseline="0" noProof="0">
                <a:ln>
                  <a:noFill/>
                </a:ln>
                <a:solidFill>
                  <a:srgbClr val="FFFFFF"/>
                </a:solidFill>
                <a:effectLst/>
                <a:uLnTx/>
                <a:uFillTx/>
                <a:latin typeface="Open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700" b="0" i="0" u="none" strike="noStrike" kern="1200" cap="none" spc="0" normalizeH="0" baseline="0" noProof="0">
              <a:ln>
                <a:noFill/>
              </a:ln>
              <a:solidFill>
                <a:srgbClr val="FFFFFF"/>
              </a:solidFill>
              <a:effectLst/>
              <a:uLnTx/>
              <a:uFillTx/>
              <a:latin typeface="Open Sans"/>
              <a:ea typeface="+mn-ea"/>
              <a:cs typeface="+mn-cs"/>
            </a:endParaRPr>
          </a:p>
        </p:txBody>
      </p:sp>
      <p:sp>
        <p:nvSpPr>
          <p:cNvPr id="9" name="Pladsholder til tekst 8">
            <a:extLst>
              <a:ext uri="{FF2B5EF4-FFF2-40B4-BE49-F238E27FC236}">
                <a16:creationId xmlns:a16="http://schemas.microsoft.com/office/drawing/2014/main" id="{B171A5B0-3ADE-58E7-DDBF-BE14C98504AB}"/>
              </a:ext>
            </a:extLst>
          </p:cNvPr>
          <p:cNvSpPr>
            <a:spLocks noGrp="1"/>
          </p:cNvSpPr>
          <p:nvPr>
            <p:ph type="body" sz="quarter" idx="16"/>
          </p:nvPr>
        </p:nvSpPr>
        <p:spPr/>
        <p:txBody>
          <a:bodyPr/>
          <a:lstStyle/>
          <a:p>
            <a:endParaRPr lang="da-DK"/>
          </a:p>
        </p:txBody>
      </p:sp>
      <p:sp>
        <p:nvSpPr>
          <p:cNvPr id="16" name="Rektangel 15">
            <a:extLst>
              <a:ext uri="{FF2B5EF4-FFF2-40B4-BE49-F238E27FC236}">
                <a16:creationId xmlns:a16="http://schemas.microsoft.com/office/drawing/2014/main" id="{EB995B76-3ECE-212F-64CA-20B57C5D0C72}"/>
              </a:ext>
            </a:extLst>
          </p:cNvPr>
          <p:cNvSpPr/>
          <p:nvPr/>
        </p:nvSpPr>
        <p:spPr>
          <a:xfrm rot="21310720">
            <a:off x="3218208" y="488165"/>
            <a:ext cx="1420666" cy="5525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err="1">
              <a:ln>
                <a:noFill/>
              </a:ln>
              <a:solidFill>
                <a:srgbClr val="FFFFFF"/>
              </a:solidFill>
              <a:effectLst/>
              <a:uLnTx/>
              <a:uFillTx/>
              <a:latin typeface="Open Sans"/>
              <a:ea typeface="+mn-ea"/>
              <a:cs typeface="+mn-cs"/>
            </a:endParaRPr>
          </a:p>
        </p:txBody>
      </p:sp>
      <p:sp>
        <p:nvSpPr>
          <p:cNvPr id="7" name="Titel 6">
            <a:extLst>
              <a:ext uri="{FF2B5EF4-FFF2-40B4-BE49-F238E27FC236}">
                <a16:creationId xmlns:a16="http://schemas.microsoft.com/office/drawing/2014/main" id="{F86E6F16-704D-B319-F3FD-5DAD2BB5A246}"/>
              </a:ext>
            </a:extLst>
          </p:cNvPr>
          <p:cNvSpPr>
            <a:spLocks noGrp="1"/>
          </p:cNvSpPr>
          <p:nvPr>
            <p:ph type="title"/>
          </p:nvPr>
        </p:nvSpPr>
        <p:spPr>
          <a:xfrm>
            <a:off x="415354" y="490220"/>
            <a:ext cx="9144000" cy="1152988"/>
          </a:xfrm>
        </p:spPr>
        <p:txBody>
          <a:bodyPr/>
          <a:lstStyle/>
          <a:p>
            <a:r>
              <a:rPr lang="da-DK"/>
              <a:t> Hvorfor lave  fælles  aftaler?</a:t>
            </a:r>
          </a:p>
        </p:txBody>
      </p:sp>
      <p:pic>
        <p:nvPicPr>
          <p:cNvPr id="3" name="Billede 2">
            <a:extLst>
              <a:ext uri="{FF2B5EF4-FFF2-40B4-BE49-F238E27FC236}">
                <a16:creationId xmlns:a16="http://schemas.microsoft.com/office/drawing/2014/main" id="{C1D4EF42-D1D2-2CA5-16B4-8AF556F5FE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679" y="1693492"/>
            <a:ext cx="453442" cy="594379"/>
          </a:xfrm>
          <a:prstGeom prst="rect">
            <a:avLst/>
          </a:prstGeom>
        </p:spPr>
      </p:pic>
      <p:sp>
        <p:nvSpPr>
          <p:cNvPr id="11" name="Rektangel 10">
            <a:extLst>
              <a:ext uri="{FF2B5EF4-FFF2-40B4-BE49-F238E27FC236}">
                <a16:creationId xmlns:a16="http://schemas.microsoft.com/office/drawing/2014/main" id="{AAA48B60-C40E-C890-3F71-3819EE56AB67}"/>
              </a:ext>
            </a:extLst>
          </p:cNvPr>
          <p:cNvSpPr/>
          <p:nvPr/>
        </p:nvSpPr>
        <p:spPr>
          <a:xfrm rot="308016">
            <a:off x="718664" y="3842573"/>
            <a:ext cx="1215716" cy="354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err="1">
              <a:ln>
                <a:noFill/>
              </a:ln>
              <a:solidFill>
                <a:srgbClr val="FFFFFF"/>
              </a:solidFill>
              <a:effectLst/>
              <a:uLnTx/>
              <a:uFillTx/>
              <a:latin typeface="Open Sans"/>
              <a:ea typeface="+mn-ea"/>
              <a:cs typeface="+mn-cs"/>
            </a:endParaRPr>
          </a:p>
        </p:txBody>
      </p:sp>
      <p:sp>
        <p:nvSpPr>
          <p:cNvPr id="10" name="Pladsholder til indhold 8">
            <a:extLst>
              <a:ext uri="{FF2B5EF4-FFF2-40B4-BE49-F238E27FC236}">
                <a16:creationId xmlns:a16="http://schemas.microsoft.com/office/drawing/2014/main" id="{38AAC40C-8AE4-3FB8-7765-DCE3E699C7D2}"/>
              </a:ext>
            </a:extLst>
          </p:cNvPr>
          <p:cNvSpPr txBox="1">
            <a:spLocks/>
          </p:cNvSpPr>
          <p:nvPr/>
        </p:nvSpPr>
        <p:spPr>
          <a:xfrm>
            <a:off x="651121" y="1643208"/>
            <a:ext cx="4533874" cy="2657606"/>
          </a:xfrm>
          <a:prstGeom prst="rect">
            <a:avLst/>
          </a:prstGeom>
        </p:spPr>
        <p:txBody>
          <a:bodyPr/>
          <a:lstStyle>
            <a:lvl1pPr marL="144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1pPr>
            <a:lvl2pPr marL="288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2pPr>
            <a:lvl3pPr marL="432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3pPr>
            <a:lvl4pPr marL="0" indent="0" algn="l" defTabSz="914400" rtl="0" eaLnBrk="1" latinLnBrk="0" hangingPunct="1">
              <a:lnSpc>
                <a:spcPct val="110000"/>
              </a:lnSpc>
              <a:spcBef>
                <a:spcPts val="1200"/>
              </a:spcBef>
              <a:buSzPct val="80000"/>
              <a:buFontTx/>
              <a:buNone/>
              <a:defRPr sz="1600" kern="1200">
                <a:solidFill>
                  <a:schemeClr val="accent2"/>
                </a:solidFill>
                <a:latin typeface="+mn-lt"/>
                <a:ea typeface="+mn-ea"/>
                <a:cs typeface="+mn-cs"/>
              </a:defRPr>
            </a:lvl4pPr>
            <a:lvl5pPr marL="0" indent="0" algn="l" defTabSz="914400" rtl="0" eaLnBrk="1" latinLnBrk="0" hangingPunct="1">
              <a:lnSpc>
                <a:spcPct val="110000"/>
              </a:lnSpc>
              <a:spcBef>
                <a:spcPts val="600"/>
              </a:spcBef>
              <a:buSzPct val="80000"/>
              <a:buFontTx/>
              <a:buNone/>
              <a:defRPr sz="1100" kern="1200">
                <a:solidFill>
                  <a:schemeClr val="accent2"/>
                </a:solidFill>
                <a:latin typeface="+mn-lt"/>
                <a:ea typeface="+mn-ea"/>
                <a:cs typeface="+mn-cs"/>
              </a:defRPr>
            </a:lvl5pPr>
            <a:lvl6pPr marL="108000" indent="-108000" algn="l" defTabSz="914400" rtl="0" eaLnBrk="1" latinLnBrk="0" hangingPunct="1">
              <a:lnSpc>
                <a:spcPct val="110000"/>
              </a:lnSpc>
              <a:spcBef>
                <a:spcPts val="600"/>
              </a:spcBef>
              <a:buSzPct val="80000"/>
              <a:buFont typeface="Arial" panose="020B0604020202020204" pitchFamily="34" charset="0"/>
              <a:buChar char="•"/>
              <a:defRPr sz="1100" kern="1200">
                <a:solidFill>
                  <a:schemeClr val="tx1"/>
                </a:solidFill>
                <a:latin typeface="+mn-lt"/>
                <a:ea typeface="+mn-ea"/>
                <a:cs typeface="+mn-cs"/>
              </a:defRPr>
            </a:lvl6pPr>
            <a:lvl7pPr marL="0" indent="0" algn="l" defTabSz="914400" rtl="0" eaLnBrk="1" latinLnBrk="0" hangingPunct="1">
              <a:lnSpc>
                <a:spcPct val="100000"/>
              </a:lnSpc>
              <a:spcBef>
                <a:spcPts val="0"/>
              </a:spcBef>
              <a:buFontTx/>
              <a:buNone/>
              <a:defRPr sz="4100" b="1" kern="1200" cap="all" baseline="0">
                <a:solidFill>
                  <a:schemeClr val="tx1"/>
                </a:solidFill>
                <a:latin typeface="+mj-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200"/>
              </a:spcBef>
              <a:spcAft>
                <a:spcPts val="0"/>
              </a:spcAft>
              <a:buClrTx/>
              <a:buSzPct val="80000"/>
              <a:buFont typeface="Arial" panose="020B0604020202020204" pitchFamily="34" charset="0"/>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Jeg kan godt lide at spille GTA med drengene fra min klasse. Men den ene bliver ved med at skyde mig og sige onde ting om mig og han får de andre med til det og jeg har ikke andre at spille med eller være sammen med.</a:t>
            </a:r>
          </a:p>
          <a:p>
            <a:pPr marL="0" marR="0" lvl="0" indent="0" algn="l" defTabSz="914400" rtl="0" eaLnBrk="1" fontAlgn="auto" latinLnBrk="0" hangingPunct="1">
              <a:lnSpc>
                <a:spcPct val="110000"/>
              </a:lnSpc>
              <a:spcBef>
                <a:spcPts val="1200"/>
              </a:spcBef>
              <a:spcAft>
                <a:spcPts val="0"/>
              </a:spcAft>
              <a:buClrTx/>
              <a:buSzPct val="80000"/>
              <a:buFont typeface="Arial" panose="020B0604020202020204" pitchFamily="34" charset="0"/>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PLS HJELP!!!!</a:t>
            </a:r>
          </a:p>
          <a:p>
            <a:pPr marL="0" marR="0" lvl="0" indent="0" algn="l" defTabSz="914400" rtl="0" eaLnBrk="1" fontAlgn="auto" latinLnBrk="0" hangingPunct="1">
              <a:lnSpc>
                <a:spcPct val="110000"/>
              </a:lnSpc>
              <a:spcBef>
                <a:spcPts val="1200"/>
              </a:spcBef>
              <a:spcAft>
                <a:spcPts val="0"/>
              </a:spcAft>
              <a:buClrTx/>
              <a:buSzPct val="80000"/>
              <a:buFont typeface="Arial" panose="020B0604020202020204" pitchFamily="34" charset="0"/>
              <a:buNone/>
              <a:tabLst/>
              <a:defRPr/>
            </a:pPr>
            <a:endParaRPr kumimoji="0" lang="da-DK" sz="1600" b="0" i="0" u="none" strike="noStrike" kern="1200" cap="none" spc="0" normalizeH="0" baseline="0" noProof="0" dirty="0">
              <a:ln>
                <a:noFill/>
              </a:ln>
              <a:solidFill>
                <a:srgbClr val="FFFFFF"/>
              </a:solidFill>
              <a:effectLst/>
              <a:uLnTx/>
              <a:uFillTx/>
              <a:latin typeface="Open Sans"/>
              <a:ea typeface="+mn-ea"/>
              <a:cs typeface="+mn-cs"/>
            </a:endParaRPr>
          </a:p>
          <a:p>
            <a:pPr marL="0" marR="0" lvl="0" indent="0" algn="l"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r>
              <a:rPr kumimoji="0" lang="da-DK" sz="1600" b="1" i="0" u="none" strike="noStrike" kern="1200" cap="none" spc="0" normalizeH="0" baseline="0" noProof="0" dirty="0">
                <a:ln>
                  <a:noFill/>
                </a:ln>
                <a:solidFill>
                  <a:srgbClr val="FFFFFF"/>
                </a:solidFill>
                <a:effectLst/>
                <a:uLnTx/>
                <a:uFillTx/>
                <a:latin typeface="Open Sans"/>
                <a:ea typeface="+mn-ea"/>
                <a:cs typeface="+mn-cs"/>
              </a:rPr>
              <a:t>Barn, 11 år</a:t>
            </a:r>
          </a:p>
          <a:p>
            <a:pPr marL="0" marR="0" lvl="0" indent="0" algn="ctr" defTabSz="914400" rtl="0" eaLnBrk="1" fontAlgn="auto" latinLnBrk="0" hangingPunct="1">
              <a:lnSpc>
                <a:spcPct val="110000"/>
              </a:lnSpc>
              <a:spcBef>
                <a:spcPts val="0"/>
              </a:spcBef>
              <a:spcAft>
                <a:spcPts val="0"/>
              </a:spcAft>
              <a:buClrTx/>
              <a:buSzPct val="80000"/>
              <a:buFont typeface="Arial" panose="020B0604020202020204" pitchFamily="34" charset="0"/>
              <a:buNone/>
              <a:tabLst/>
              <a:defRPr/>
            </a:pPr>
            <a:endParaRPr kumimoji="0" lang="da-DK" sz="1600" b="0" i="0" u="none" strike="noStrike" kern="1200" cap="none" spc="0" normalizeH="0" baseline="0" noProof="0" dirty="0">
              <a:ln>
                <a:noFill/>
              </a:ln>
              <a:solidFill>
                <a:srgbClr val="FFFFFF"/>
              </a:solidFill>
              <a:effectLst/>
              <a:uLnTx/>
              <a:uFillTx/>
              <a:latin typeface="Open Sans"/>
              <a:ea typeface="+mn-ea"/>
              <a:cs typeface="+mn-cs"/>
            </a:endParaRPr>
          </a:p>
        </p:txBody>
      </p:sp>
    </p:spTree>
    <p:custDataLst>
      <p:custData r:id="rId1"/>
      <p:custData r:id="rId2"/>
    </p:custDataLst>
    <p:extLst>
      <p:ext uri="{BB962C8B-B14F-4D97-AF65-F5344CB8AC3E}">
        <p14:creationId xmlns:p14="http://schemas.microsoft.com/office/powerpoint/2010/main" val="2873364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6EB0E-098F-78CB-17E3-1B286ECFA748}"/>
            </a:ext>
          </a:extLst>
        </p:cNvPr>
        <p:cNvGrpSpPr/>
        <p:nvPr/>
      </p:nvGrpSpPr>
      <p:grpSpPr>
        <a:xfrm>
          <a:off x="0" y="0"/>
          <a:ext cx="0" cy="0"/>
          <a:chOff x="0" y="0"/>
          <a:chExt cx="0" cy="0"/>
        </a:xfrm>
      </p:grpSpPr>
      <p:pic>
        <p:nvPicPr>
          <p:cNvPr id="14" name="Pladsholder til billede 13" descr="Et billede, der indeholder indendørs, person, vindue&#10;&#10;Automatisk genereret beskrivelse">
            <a:extLst>
              <a:ext uri="{FF2B5EF4-FFF2-40B4-BE49-F238E27FC236}">
                <a16:creationId xmlns:a16="http://schemas.microsoft.com/office/drawing/2014/main" id="{D54397B7-C6B3-0215-A1E1-B244FE2ADA56}"/>
              </a:ext>
            </a:extLst>
          </p:cNvPr>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a:stretch/>
        </p:blipFill>
        <p:spPr>
          <a:xfrm>
            <a:off x="0" y="0"/>
            <a:ext cx="12192000" cy="6858000"/>
          </a:xfrm>
        </p:spPr>
      </p:pic>
      <p:sp>
        <p:nvSpPr>
          <p:cNvPr id="4" name="Pladsholder til slidenummer 3">
            <a:extLst>
              <a:ext uri="{FF2B5EF4-FFF2-40B4-BE49-F238E27FC236}">
                <a16:creationId xmlns:a16="http://schemas.microsoft.com/office/drawing/2014/main" id="{07E54179-9CE4-55FD-FE4B-F6AFEDA9553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C0BB7-6BAB-41B9-B847-BE177CEDBC97}" type="slidenum">
              <a:rPr kumimoji="0" lang="en-GB" sz="700" b="0" i="0" u="none" strike="noStrike" kern="1200" cap="none" spc="0" normalizeH="0" baseline="0" noProof="0">
                <a:ln>
                  <a:noFill/>
                </a:ln>
                <a:solidFill>
                  <a:srgbClr val="FFFFFF"/>
                </a:solidFill>
                <a:effectLst/>
                <a:uLnTx/>
                <a:uFillTx/>
                <a:latin typeface="Open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700" b="0" i="0" u="none" strike="noStrike" kern="1200" cap="none" spc="0" normalizeH="0" baseline="0" noProof="0">
              <a:ln>
                <a:noFill/>
              </a:ln>
              <a:solidFill>
                <a:srgbClr val="FFFFFF"/>
              </a:solidFill>
              <a:effectLst/>
              <a:uLnTx/>
              <a:uFillTx/>
              <a:latin typeface="Open Sans"/>
              <a:ea typeface="+mn-ea"/>
              <a:cs typeface="+mn-cs"/>
            </a:endParaRPr>
          </a:p>
        </p:txBody>
      </p:sp>
      <p:sp>
        <p:nvSpPr>
          <p:cNvPr id="9" name="Pladsholder til tekst 8">
            <a:extLst>
              <a:ext uri="{FF2B5EF4-FFF2-40B4-BE49-F238E27FC236}">
                <a16:creationId xmlns:a16="http://schemas.microsoft.com/office/drawing/2014/main" id="{C54C5F59-2B06-94EC-0AD5-D03A5BE89907}"/>
              </a:ext>
            </a:extLst>
          </p:cNvPr>
          <p:cNvSpPr>
            <a:spLocks noGrp="1"/>
          </p:cNvSpPr>
          <p:nvPr>
            <p:ph type="body" sz="quarter" idx="16"/>
          </p:nvPr>
        </p:nvSpPr>
        <p:spPr/>
        <p:txBody>
          <a:bodyPr/>
          <a:lstStyle/>
          <a:p>
            <a:endParaRPr lang="da-DK"/>
          </a:p>
        </p:txBody>
      </p:sp>
      <p:sp>
        <p:nvSpPr>
          <p:cNvPr id="16" name="Rektangel 15">
            <a:extLst>
              <a:ext uri="{FF2B5EF4-FFF2-40B4-BE49-F238E27FC236}">
                <a16:creationId xmlns:a16="http://schemas.microsoft.com/office/drawing/2014/main" id="{9B617A00-B6D2-0533-E519-EFC4B8383AD9}"/>
              </a:ext>
            </a:extLst>
          </p:cNvPr>
          <p:cNvSpPr/>
          <p:nvPr/>
        </p:nvSpPr>
        <p:spPr>
          <a:xfrm rot="21310720">
            <a:off x="3218208" y="488165"/>
            <a:ext cx="1420666" cy="5525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err="1">
              <a:ln>
                <a:noFill/>
              </a:ln>
              <a:solidFill>
                <a:srgbClr val="FFFFFF"/>
              </a:solidFill>
              <a:effectLst/>
              <a:uLnTx/>
              <a:uFillTx/>
              <a:latin typeface="Open Sans"/>
              <a:ea typeface="+mn-ea"/>
              <a:cs typeface="+mn-cs"/>
            </a:endParaRPr>
          </a:p>
        </p:txBody>
      </p:sp>
      <p:sp>
        <p:nvSpPr>
          <p:cNvPr id="7" name="Titel 6">
            <a:extLst>
              <a:ext uri="{FF2B5EF4-FFF2-40B4-BE49-F238E27FC236}">
                <a16:creationId xmlns:a16="http://schemas.microsoft.com/office/drawing/2014/main" id="{FB0EB864-C8BD-D960-7472-FBB38E139EFF}"/>
              </a:ext>
            </a:extLst>
          </p:cNvPr>
          <p:cNvSpPr>
            <a:spLocks noGrp="1"/>
          </p:cNvSpPr>
          <p:nvPr>
            <p:ph type="title"/>
          </p:nvPr>
        </p:nvSpPr>
        <p:spPr>
          <a:xfrm>
            <a:off x="415354" y="490220"/>
            <a:ext cx="9144000" cy="1152988"/>
          </a:xfrm>
        </p:spPr>
        <p:txBody>
          <a:bodyPr/>
          <a:lstStyle/>
          <a:p>
            <a:r>
              <a:rPr lang="da-DK"/>
              <a:t> Hvorfor lave  fælles  aftaler?</a:t>
            </a:r>
          </a:p>
        </p:txBody>
      </p:sp>
      <p:pic>
        <p:nvPicPr>
          <p:cNvPr id="3" name="Billede 2">
            <a:extLst>
              <a:ext uri="{FF2B5EF4-FFF2-40B4-BE49-F238E27FC236}">
                <a16:creationId xmlns:a16="http://schemas.microsoft.com/office/drawing/2014/main" id="{E3721BED-53BC-0F56-92CE-37C3A2592F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681" y="1693492"/>
            <a:ext cx="453442" cy="594379"/>
          </a:xfrm>
          <a:prstGeom prst="rect">
            <a:avLst/>
          </a:prstGeom>
        </p:spPr>
      </p:pic>
      <p:sp>
        <p:nvSpPr>
          <p:cNvPr id="11" name="Rektangel 10">
            <a:extLst>
              <a:ext uri="{FF2B5EF4-FFF2-40B4-BE49-F238E27FC236}">
                <a16:creationId xmlns:a16="http://schemas.microsoft.com/office/drawing/2014/main" id="{2D191FF7-9608-F59D-9852-C9B5F4AF2820}"/>
              </a:ext>
            </a:extLst>
          </p:cNvPr>
          <p:cNvSpPr/>
          <p:nvPr/>
        </p:nvSpPr>
        <p:spPr>
          <a:xfrm rot="308016">
            <a:off x="693111" y="4521007"/>
            <a:ext cx="1215716" cy="354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err="1">
              <a:ln>
                <a:noFill/>
              </a:ln>
              <a:solidFill>
                <a:srgbClr val="FFFFFF"/>
              </a:solidFill>
              <a:effectLst/>
              <a:uLnTx/>
              <a:uFillTx/>
              <a:latin typeface="Open Sans"/>
              <a:ea typeface="+mn-ea"/>
              <a:cs typeface="+mn-cs"/>
            </a:endParaRPr>
          </a:p>
        </p:txBody>
      </p:sp>
      <p:sp>
        <p:nvSpPr>
          <p:cNvPr id="10" name="Pladsholder til indhold 8">
            <a:extLst>
              <a:ext uri="{FF2B5EF4-FFF2-40B4-BE49-F238E27FC236}">
                <a16:creationId xmlns:a16="http://schemas.microsoft.com/office/drawing/2014/main" id="{81A955A0-F9E5-B6C5-F085-6121AA486D70}"/>
              </a:ext>
            </a:extLst>
          </p:cNvPr>
          <p:cNvSpPr txBox="1">
            <a:spLocks/>
          </p:cNvSpPr>
          <p:nvPr/>
        </p:nvSpPr>
        <p:spPr>
          <a:xfrm>
            <a:off x="651123" y="1643208"/>
            <a:ext cx="4533874" cy="3214325"/>
          </a:xfrm>
          <a:prstGeom prst="rect">
            <a:avLst/>
          </a:prstGeom>
        </p:spPr>
        <p:txBody>
          <a:bodyPr/>
          <a:lstStyle>
            <a:lvl1pPr marL="144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1pPr>
            <a:lvl2pPr marL="288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2pPr>
            <a:lvl3pPr marL="432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3pPr>
            <a:lvl4pPr marL="0" indent="0" algn="l" defTabSz="914400" rtl="0" eaLnBrk="1" latinLnBrk="0" hangingPunct="1">
              <a:lnSpc>
                <a:spcPct val="110000"/>
              </a:lnSpc>
              <a:spcBef>
                <a:spcPts val="1200"/>
              </a:spcBef>
              <a:buSzPct val="80000"/>
              <a:buFontTx/>
              <a:buNone/>
              <a:defRPr sz="1600" kern="1200">
                <a:solidFill>
                  <a:schemeClr val="accent2"/>
                </a:solidFill>
                <a:latin typeface="+mn-lt"/>
                <a:ea typeface="+mn-ea"/>
                <a:cs typeface="+mn-cs"/>
              </a:defRPr>
            </a:lvl4pPr>
            <a:lvl5pPr marL="0" indent="0" algn="l" defTabSz="914400" rtl="0" eaLnBrk="1" latinLnBrk="0" hangingPunct="1">
              <a:lnSpc>
                <a:spcPct val="110000"/>
              </a:lnSpc>
              <a:spcBef>
                <a:spcPts val="600"/>
              </a:spcBef>
              <a:buSzPct val="80000"/>
              <a:buFontTx/>
              <a:buNone/>
              <a:defRPr sz="1100" kern="1200">
                <a:solidFill>
                  <a:schemeClr val="accent2"/>
                </a:solidFill>
                <a:latin typeface="+mn-lt"/>
                <a:ea typeface="+mn-ea"/>
                <a:cs typeface="+mn-cs"/>
              </a:defRPr>
            </a:lvl5pPr>
            <a:lvl6pPr marL="108000" indent="-108000" algn="l" defTabSz="914400" rtl="0" eaLnBrk="1" latinLnBrk="0" hangingPunct="1">
              <a:lnSpc>
                <a:spcPct val="110000"/>
              </a:lnSpc>
              <a:spcBef>
                <a:spcPts val="600"/>
              </a:spcBef>
              <a:buSzPct val="80000"/>
              <a:buFont typeface="Arial" panose="020B0604020202020204" pitchFamily="34" charset="0"/>
              <a:buChar char="•"/>
              <a:defRPr sz="1100" kern="1200">
                <a:solidFill>
                  <a:schemeClr val="tx1"/>
                </a:solidFill>
                <a:latin typeface="+mn-lt"/>
                <a:ea typeface="+mn-ea"/>
                <a:cs typeface="+mn-cs"/>
              </a:defRPr>
            </a:lvl6pPr>
            <a:lvl7pPr marL="0" indent="0" algn="l" defTabSz="914400" rtl="0" eaLnBrk="1" latinLnBrk="0" hangingPunct="1">
              <a:lnSpc>
                <a:spcPct val="100000"/>
              </a:lnSpc>
              <a:spcBef>
                <a:spcPts val="0"/>
              </a:spcBef>
              <a:buFontTx/>
              <a:buNone/>
              <a:defRPr sz="4100" b="1" kern="1200" cap="all" baseline="0">
                <a:solidFill>
                  <a:schemeClr val="tx1"/>
                </a:solidFill>
                <a:latin typeface="+mj-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200"/>
              </a:spcBef>
              <a:spcAft>
                <a:spcPts val="0"/>
              </a:spcAft>
              <a:buClrTx/>
              <a:buSzPct val="80000"/>
              <a:buFont typeface="Arial" panose="020B0604020202020204" pitchFamily="34" charset="0"/>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Jeg føler egentlig at jeg har okay med venner i klassen, jeg har </a:t>
            </a:r>
            <a:r>
              <a:rPr kumimoji="0" lang="da-DK" sz="1600" b="0" i="0" u="none" strike="noStrike" kern="1200" cap="none" spc="0" normalizeH="0" baseline="0" noProof="0" dirty="0" err="1">
                <a:ln>
                  <a:noFill/>
                </a:ln>
                <a:solidFill>
                  <a:srgbClr val="FFFFFF"/>
                </a:solidFill>
                <a:effectLst/>
                <a:uLnTx/>
                <a:uFillTx/>
                <a:latin typeface="Open Sans"/>
                <a:ea typeface="+mn-ea"/>
                <a:cs typeface="+mn-cs"/>
              </a:rPr>
              <a:t>ihverfald</a:t>
            </a:r>
            <a:r>
              <a:rPr kumimoji="0" lang="da-DK" sz="1600" b="0" i="0" u="none" strike="noStrike" kern="1200" cap="none" spc="0" normalizeH="0" baseline="0" noProof="0" dirty="0">
                <a:ln>
                  <a:noFill/>
                </a:ln>
                <a:solidFill>
                  <a:srgbClr val="FFFFFF"/>
                </a:solidFill>
                <a:effectLst/>
                <a:uLnTx/>
                <a:uFillTx/>
                <a:latin typeface="Open Sans"/>
                <a:ea typeface="+mn-ea"/>
                <a:cs typeface="+mn-cs"/>
              </a:rPr>
              <a:t> en vennegruppe og så nogle andre udover det, men det er gået op for mig at næsten alle mine venner har en meget højere snapscore end mig, og det har virkelig fået mig til at føle mig mere ensom end jeg plejer</a:t>
            </a:r>
          </a:p>
          <a:p>
            <a:pPr marL="0" marR="0" lvl="0" indent="0" algn="l" defTabSz="914400" rtl="0" eaLnBrk="1" fontAlgn="auto" latinLnBrk="0" hangingPunct="1">
              <a:lnSpc>
                <a:spcPct val="110000"/>
              </a:lnSpc>
              <a:spcBef>
                <a:spcPts val="1200"/>
              </a:spcBef>
              <a:spcAft>
                <a:spcPts val="0"/>
              </a:spcAft>
              <a:buClrTx/>
              <a:buSzPct val="80000"/>
              <a:buFont typeface="Arial" panose="020B0604020202020204" pitchFamily="34" charset="0"/>
              <a:buNone/>
              <a:tabLst/>
              <a:defRPr/>
            </a:pPr>
            <a:endParaRPr kumimoji="0" lang="da-DK" sz="1600" b="0" i="0" u="none" strike="noStrike" kern="1200" cap="none" spc="0" normalizeH="0" baseline="0" noProof="0" dirty="0">
              <a:ln>
                <a:noFill/>
              </a:ln>
              <a:solidFill>
                <a:srgbClr val="FFFFFF"/>
              </a:solidFill>
              <a:effectLst/>
              <a:uLnTx/>
              <a:uFillTx/>
              <a:latin typeface="Open Sans"/>
              <a:ea typeface="+mn-ea"/>
              <a:cs typeface="+mn-cs"/>
            </a:endParaRPr>
          </a:p>
          <a:p>
            <a:pPr marL="0" marR="0" lvl="0" indent="0" algn="l" defTabSz="914400" rtl="0" eaLnBrk="1" fontAlgn="auto" latinLnBrk="0" hangingPunct="1">
              <a:lnSpc>
                <a:spcPct val="110000"/>
              </a:lnSpc>
              <a:spcBef>
                <a:spcPts val="1200"/>
              </a:spcBef>
              <a:spcAft>
                <a:spcPts val="0"/>
              </a:spcAft>
              <a:buClrTx/>
              <a:buSzPct val="80000"/>
              <a:buFont typeface="Arial" panose="020B0604020202020204" pitchFamily="34" charset="0"/>
              <a:buNone/>
              <a:tabLst/>
              <a:defRPr/>
            </a:pPr>
            <a:endParaRPr kumimoji="0" lang="da-DK" sz="1600" b="0" i="0" u="none" strike="noStrike" kern="1200" cap="none" spc="0" normalizeH="0" baseline="0" noProof="0" dirty="0">
              <a:ln>
                <a:noFill/>
              </a:ln>
              <a:solidFill>
                <a:srgbClr val="FFFFFF"/>
              </a:solidFill>
              <a:effectLst/>
              <a:uLnTx/>
              <a:uFillTx/>
              <a:latin typeface="Open Sans"/>
              <a:ea typeface="+mn-ea"/>
              <a:cs typeface="+mn-cs"/>
            </a:endParaRPr>
          </a:p>
          <a:p>
            <a:pPr marL="0" marR="0" lvl="0" indent="0" algn="l" defTabSz="914400" rtl="0" eaLnBrk="1" fontAlgn="auto" latinLnBrk="0" hangingPunct="1">
              <a:lnSpc>
                <a:spcPct val="110000"/>
              </a:lnSpc>
              <a:spcBef>
                <a:spcPts val="1200"/>
              </a:spcBef>
              <a:spcAft>
                <a:spcPts val="0"/>
              </a:spcAft>
              <a:buClrTx/>
              <a:buSzPct val="80000"/>
              <a:buFont typeface="Arial" panose="020B0604020202020204" pitchFamily="34" charset="0"/>
              <a:buNone/>
              <a:tabLst/>
              <a:defRPr/>
            </a:pPr>
            <a:r>
              <a:rPr kumimoji="0" lang="da-DK" sz="1600" b="1" i="0" u="none" strike="noStrike" kern="1200" cap="none" spc="0" normalizeH="0" baseline="0" noProof="0" dirty="0">
                <a:ln>
                  <a:noFill/>
                </a:ln>
                <a:solidFill>
                  <a:srgbClr val="FFFFFF"/>
                </a:solidFill>
                <a:effectLst/>
                <a:uLnTx/>
                <a:uFillTx/>
                <a:latin typeface="Open Sans"/>
                <a:ea typeface="+mn-ea"/>
                <a:cs typeface="+mn-cs"/>
              </a:rPr>
              <a:t>Barn 15 år</a:t>
            </a:r>
          </a:p>
          <a:p>
            <a:pPr marL="0" marR="0" lvl="0" indent="0" algn="l" defTabSz="914400" rtl="0" eaLnBrk="1" fontAlgn="auto" latinLnBrk="0" hangingPunct="1">
              <a:lnSpc>
                <a:spcPct val="110000"/>
              </a:lnSpc>
              <a:spcBef>
                <a:spcPts val="1200"/>
              </a:spcBef>
              <a:spcAft>
                <a:spcPts val="0"/>
              </a:spcAft>
              <a:buClrTx/>
              <a:buSzPct val="80000"/>
              <a:buFont typeface="Arial" panose="020B0604020202020204" pitchFamily="34" charset="0"/>
              <a:buNone/>
              <a:tabLst/>
              <a:defRPr/>
            </a:pPr>
            <a:endParaRPr kumimoji="0" lang="da-DK" sz="1600" b="0" i="0" u="none" strike="noStrike" kern="1200" cap="none" spc="0" normalizeH="0" baseline="0" noProof="0" dirty="0">
              <a:ln>
                <a:noFill/>
              </a:ln>
              <a:solidFill>
                <a:srgbClr val="FFFFFF"/>
              </a:solidFill>
              <a:effectLst/>
              <a:uLnTx/>
              <a:uFillTx/>
              <a:latin typeface="Open Sans"/>
              <a:ea typeface="+mn-ea"/>
              <a:cs typeface="+mn-cs"/>
            </a:endParaRPr>
          </a:p>
        </p:txBody>
      </p:sp>
    </p:spTree>
    <p:custDataLst>
      <p:custData r:id="rId1"/>
      <p:custData r:id="rId2"/>
    </p:custDataLst>
    <p:extLst>
      <p:ext uri="{BB962C8B-B14F-4D97-AF65-F5344CB8AC3E}">
        <p14:creationId xmlns:p14="http://schemas.microsoft.com/office/powerpoint/2010/main" val="3053340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C6BAE551-2017-57EF-1639-55F18A324CF4}"/>
              </a:ext>
            </a:extLst>
          </p:cNvPr>
          <p:cNvSpPr>
            <a:spLocks noGrp="1"/>
          </p:cNvSpPr>
          <p:nvPr>
            <p:ph type="title"/>
          </p:nvPr>
        </p:nvSpPr>
        <p:spPr/>
        <p:txBody>
          <a:bodyPr/>
          <a:lstStyle/>
          <a:p>
            <a:r>
              <a:rPr lang="da-DK"/>
              <a:t>Hvorfor </a:t>
            </a:r>
            <a:r>
              <a:rPr lang="da-DK">
                <a:highlight>
                  <a:srgbClr val="000000"/>
                </a:highlight>
              </a:rPr>
              <a:t> </a:t>
            </a:r>
            <a:r>
              <a:rPr lang="da-DK">
                <a:solidFill>
                  <a:schemeClr val="bg1"/>
                </a:solidFill>
                <a:highlight>
                  <a:srgbClr val="000000"/>
                </a:highlight>
              </a:rPr>
              <a:t>fælles </a:t>
            </a:r>
            <a:r>
              <a:rPr lang="da-DK"/>
              <a:t> forældreaftaler?</a:t>
            </a:r>
          </a:p>
        </p:txBody>
      </p:sp>
      <p:sp>
        <p:nvSpPr>
          <p:cNvPr id="12" name="Pladsholder til tekst 11">
            <a:extLst>
              <a:ext uri="{FF2B5EF4-FFF2-40B4-BE49-F238E27FC236}">
                <a16:creationId xmlns:a16="http://schemas.microsoft.com/office/drawing/2014/main" id="{A768C2B5-1C14-1750-3AD7-637ED493B1B7}"/>
              </a:ext>
            </a:extLst>
          </p:cNvPr>
          <p:cNvSpPr>
            <a:spLocks noGrp="1"/>
          </p:cNvSpPr>
          <p:nvPr>
            <p:ph type="body" sz="quarter" idx="13"/>
          </p:nvPr>
        </p:nvSpPr>
        <p:spPr/>
        <p:txBody>
          <a:bodyPr/>
          <a:lstStyle/>
          <a:p>
            <a:endParaRPr lang="da-DK"/>
          </a:p>
        </p:txBody>
      </p:sp>
      <p:pic>
        <p:nvPicPr>
          <p:cNvPr id="2" name="D25DB1BD">
            <a:hlinkClick r:id="" action="ppaction://media"/>
            <a:extLst>
              <a:ext uri="{FF2B5EF4-FFF2-40B4-BE49-F238E27FC236}">
                <a16:creationId xmlns:a16="http://schemas.microsoft.com/office/drawing/2014/main" id="{F4242FBE-1476-3518-3364-4D7264EC50A0}"/>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1651056" y="1337331"/>
            <a:ext cx="8889887" cy="5000562"/>
          </a:xfrm>
          <a:prstGeom prst="rect">
            <a:avLst/>
          </a:prstGeom>
        </p:spPr>
      </p:pic>
    </p:spTree>
    <p:custDataLst>
      <p:custData r:id="rId1"/>
      <p:custData r:id="rId2"/>
    </p:custDataLst>
    <p:extLst>
      <p:ext uri="{BB962C8B-B14F-4D97-AF65-F5344CB8AC3E}">
        <p14:creationId xmlns:p14="http://schemas.microsoft.com/office/powerpoint/2010/main" val="70141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6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1">
            <a:extLst>
              <a:ext uri="{FF2B5EF4-FFF2-40B4-BE49-F238E27FC236}">
                <a16:creationId xmlns:a16="http://schemas.microsoft.com/office/drawing/2014/main" id="{E4D313A5-581A-2002-6F52-5F238BD13D5C}"/>
              </a:ext>
            </a:extLst>
          </p:cNvPr>
          <p:cNvPicPr>
            <a:picLocks noGrp="1" noChangeAspect="1"/>
          </p:cNvPicPr>
          <p:nvPr>
            <p:ph type="pic" sz="quarter" idx="13"/>
            <p:custDataLst>
              <p:tags r:id="rId1"/>
            </p:custDataLst>
          </p:nvPr>
        </p:nvPicPr>
        <p:blipFill rotWithShape="1">
          <a:blip r:embed="rId4">
            <a:extLst>
              <a:ext uri="{28A0092B-C50C-407E-A947-70E740481C1C}">
                <a14:useLocalDpi xmlns:a14="http://schemas.microsoft.com/office/drawing/2010/main" val="0"/>
              </a:ext>
            </a:extLst>
          </a:blip>
          <a:srcRect l="38463" t="982" r="22959" b="-982"/>
          <a:stretch>
            <a:fillRect/>
          </a:stretch>
        </p:blipFill>
        <p:spPr>
          <a:xfrm>
            <a:off x="8222510" y="0"/>
            <a:ext cx="3969490" cy="6858000"/>
          </a:xfrm>
        </p:spPr>
      </p:pic>
      <p:sp>
        <p:nvSpPr>
          <p:cNvPr id="3" name="Titel 2">
            <a:extLst>
              <a:ext uri="{FF2B5EF4-FFF2-40B4-BE49-F238E27FC236}">
                <a16:creationId xmlns:a16="http://schemas.microsoft.com/office/drawing/2014/main" id="{3C28BA70-8EF6-2C29-E656-A46E1A94F78B}"/>
              </a:ext>
            </a:extLst>
          </p:cNvPr>
          <p:cNvSpPr>
            <a:spLocks noGrp="1"/>
          </p:cNvSpPr>
          <p:nvPr>
            <p:ph type="title"/>
          </p:nvPr>
        </p:nvSpPr>
        <p:spPr>
          <a:xfrm>
            <a:off x="442914" y="441326"/>
            <a:ext cx="7643811" cy="615949"/>
          </a:xfrm>
        </p:spPr>
        <p:txBody>
          <a:bodyPr/>
          <a:lstStyle/>
          <a:p>
            <a:r>
              <a:rPr lang="da-DK" dirty="0"/>
              <a:t>Hvorfor lave </a:t>
            </a:r>
            <a:r>
              <a:rPr lang="da-DK" dirty="0">
                <a:highlight>
                  <a:srgbClr val="000000"/>
                </a:highlight>
              </a:rPr>
              <a:t> </a:t>
            </a:r>
            <a:r>
              <a:rPr lang="da-DK" dirty="0">
                <a:solidFill>
                  <a:schemeClr val="bg1"/>
                </a:solidFill>
                <a:highlight>
                  <a:srgbClr val="000000"/>
                </a:highlight>
              </a:rPr>
              <a:t>fælles </a:t>
            </a:r>
            <a:r>
              <a:rPr lang="da-DK" dirty="0"/>
              <a:t> forældreaftaler?</a:t>
            </a:r>
          </a:p>
        </p:txBody>
      </p:sp>
      <p:sp>
        <p:nvSpPr>
          <p:cNvPr id="4" name="Pladsholder til indhold 3">
            <a:extLst>
              <a:ext uri="{FF2B5EF4-FFF2-40B4-BE49-F238E27FC236}">
                <a16:creationId xmlns:a16="http://schemas.microsoft.com/office/drawing/2014/main" id="{75644AA9-7C37-F616-6842-DC9E2909C04F}"/>
              </a:ext>
            </a:extLst>
          </p:cNvPr>
          <p:cNvSpPr>
            <a:spLocks noGrp="1"/>
          </p:cNvSpPr>
          <p:nvPr>
            <p:ph sz="half" idx="1"/>
          </p:nvPr>
        </p:nvSpPr>
        <p:spPr/>
        <p:txBody>
          <a:bodyPr/>
          <a:lstStyle/>
          <a:p>
            <a:r>
              <a:rPr lang="da-DK" sz="2200" dirty="0"/>
              <a:t>Påvirker børns fællesskaber, trivsel og læring</a:t>
            </a:r>
          </a:p>
          <a:p>
            <a:pPr marL="0" indent="0">
              <a:buNone/>
            </a:pPr>
            <a:endParaRPr lang="da-DK" sz="2200" dirty="0"/>
          </a:p>
          <a:p>
            <a:r>
              <a:rPr lang="da-DK" sz="2200" dirty="0"/>
              <a:t>Forældre har behov for fællesskabet</a:t>
            </a:r>
          </a:p>
          <a:p>
            <a:endParaRPr lang="da-DK" sz="2200" dirty="0"/>
          </a:p>
          <a:p>
            <a:r>
              <a:rPr lang="da-DK" sz="2200" dirty="0"/>
              <a:t>Afsæt for dialog</a:t>
            </a:r>
          </a:p>
          <a:p>
            <a:pPr marL="0" indent="0">
              <a:buNone/>
            </a:pPr>
            <a:endParaRPr lang="da-DK" sz="2200" dirty="0"/>
          </a:p>
        </p:txBody>
      </p:sp>
      <p:sp>
        <p:nvSpPr>
          <p:cNvPr id="5" name="Pladsholder til tekst 4">
            <a:extLst>
              <a:ext uri="{FF2B5EF4-FFF2-40B4-BE49-F238E27FC236}">
                <a16:creationId xmlns:a16="http://schemas.microsoft.com/office/drawing/2014/main" id="{B597CE66-17AB-E712-6E74-9A995DAB4B05}"/>
              </a:ext>
            </a:extLst>
          </p:cNvPr>
          <p:cNvSpPr>
            <a:spLocks noGrp="1"/>
          </p:cNvSpPr>
          <p:nvPr>
            <p:ph type="body" sz="quarter" idx="14"/>
          </p:nvPr>
        </p:nvSpPr>
        <p:spPr/>
        <p:txBody>
          <a:bodyPr/>
          <a:lstStyle/>
          <a:p>
            <a:endParaRPr lang="da-DK"/>
          </a:p>
        </p:txBody>
      </p:sp>
      <p:sp>
        <p:nvSpPr>
          <p:cNvPr id="6" name="Pladsholder til slidenummer 5">
            <a:extLst>
              <a:ext uri="{FF2B5EF4-FFF2-40B4-BE49-F238E27FC236}">
                <a16:creationId xmlns:a16="http://schemas.microsoft.com/office/drawing/2014/main" id="{4B0186DA-6A53-95FF-16F5-01EC2601E1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C0BB7-6BAB-41B9-B847-BE177CEDBC97}" type="slidenum">
              <a:rPr kumimoji="0" lang="en-GB" sz="700" b="0" i="0" u="none" strike="noStrike" kern="1200" cap="none" spc="0" normalizeH="0" baseline="0" noProof="0" smtClean="0">
                <a:ln>
                  <a:noFill/>
                </a:ln>
                <a:solidFill>
                  <a:srgbClr val="FFFFFF"/>
                </a:solidFill>
                <a:effectLst/>
                <a:uLnTx/>
                <a:uFillTx/>
                <a:latin typeface="Open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700" b="0" i="0" u="none" strike="noStrike" kern="1200" cap="none" spc="0" normalizeH="0" baseline="0" noProof="0">
              <a:ln>
                <a:noFill/>
              </a:ln>
              <a:solidFill>
                <a:srgbClr val="FFFFFF"/>
              </a:solidFill>
              <a:effectLst/>
              <a:uLnTx/>
              <a:uFillTx/>
              <a:latin typeface="Open Sans"/>
              <a:ea typeface="+mn-ea"/>
              <a:cs typeface="+mn-cs"/>
            </a:endParaRPr>
          </a:p>
        </p:txBody>
      </p:sp>
    </p:spTree>
    <p:extLst>
      <p:ext uri="{BB962C8B-B14F-4D97-AF65-F5344CB8AC3E}">
        <p14:creationId xmlns:p14="http://schemas.microsoft.com/office/powerpoint/2010/main" val="1936491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9" presetClass="emph" presetSubtype="0" nodeType="withEffect">
                                  <p:stCondLst>
                                    <p:cond delay="0"/>
                                  </p:stCondLst>
                                  <p:childTnLst>
                                    <p:set>
                                      <p:cBhvr>
                                        <p:cTn id="12" dur="indefinite"/>
                                        <p:tgtEl>
                                          <p:spTgt spid="4">
                                            <p:txEl>
                                              <p:pRg st="0" end="0"/>
                                            </p:txEl>
                                          </p:spTgt>
                                        </p:tgtEl>
                                        <p:attrNameLst>
                                          <p:attrName>style.opacity</p:attrName>
                                        </p:attrNameLst>
                                      </p:cBhvr>
                                      <p:to>
                                        <p:strVal val="0.5"/>
                                      </p:to>
                                    </p:set>
                                    <p:animEffect filter="image" prLst="opacity: 0.5">
                                      <p:cBhvr rctx="IE">
                                        <p:cTn id="13" dur="indefinite"/>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childTnLst>
                                </p:cTn>
                              </p:par>
                              <p:par>
                                <p:cTn id="18" presetID="9" presetClass="emph" presetSubtype="0" nodeType="withEffect">
                                  <p:stCondLst>
                                    <p:cond delay="0"/>
                                  </p:stCondLst>
                                  <p:childTnLst>
                                    <p:set>
                                      <p:cBhvr>
                                        <p:cTn id="19" dur="indefinite"/>
                                        <p:tgtEl>
                                          <p:spTgt spid="4">
                                            <p:txEl>
                                              <p:pRg st="2" end="2"/>
                                            </p:txEl>
                                          </p:spTgt>
                                        </p:tgtEl>
                                        <p:attrNameLst>
                                          <p:attrName>style.opacity</p:attrName>
                                        </p:attrNameLst>
                                      </p:cBhvr>
                                      <p:to>
                                        <p:strVal val="0.5"/>
                                      </p:to>
                                    </p:set>
                                    <p:animEffect filter="image" prLst="opacity: 0.5">
                                      <p:cBhvr rctx="IE">
                                        <p:cTn id="20" dur="indefinite"/>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A99B8A90-E535-5097-4C12-A2B7B81F515B}"/>
              </a:ext>
            </a:extLst>
          </p:cNvPr>
          <p:cNvSpPr>
            <a:spLocks noGrp="1"/>
          </p:cNvSpPr>
          <p:nvPr>
            <p:ph type="body" sz="quarter" idx="16"/>
          </p:nvPr>
        </p:nvSpPr>
        <p:spPr/>
        <p:txBody>
          <a:bodyPr/>
          <a:lstStyle/>
          <a:p>
            <a:endParaRPr lang="da-DK" dirty="0"/>
          </a:p>
        </p:txBody>
      </p:sp>
      <p:sp>
        <p:nvSpPr>
          <p:cNvPr id="4" name="Titel 3">
            <a:extLst>
              <a:ext uri="{FF2B5EF4-FFF2-40B4-BE49-F238E27FC236}">
                <a16:creationId xmlns:a16="http://schemas.microsoft.com/office/drawing/2014/main" id="{B979F6ED-FB14-AC9E-9F24-3BCD2D78B2DD}"/>
              </a:ext>
            </a:extLst>
          </p:cNvPr>
          <p:cNvSpPr>
            <a:spLocks noGrp="1"/>
          </p:cNvSpPr>
          <p:nvPr>
            <p:ph type="title"/>
          </p:nvPr>
        </p:nvSpPr>
        <p:spPr/>
        <p:txBody>
          <a:bodyPr/>
          <a:lstStyle/>
          <a:p>
            <a:endParaRPr lang="da-DK" dirty="0"/>
          </a:p>
        </p:txBody>
      </p:sp>
      <p:sp>
        <p:nvSpPr>
          <p:cNvPr id="5" name="Pladsholder til slidenummer 4">
            <a:extLst>
              <a:ext uri="{FF2B5EF4-FFF2-40B4-BE49-F238E27FC236}">
                <a16:creationId xmlns:a16="http://schemas.microsoft.com/office/drawing/2014/main" id="{39019EB8-4A88-01B0-4183-8418DC422C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C0BB7-6BAB-41B9-B847-BE177CEDBC97}" type="slidenum">
              <a:rPr kumimoji="0" lang="en-GB" sz="700" b="0" i="0" u="none" strike="noStrike" kern="1200" cap="none" spc="0" normalizeH="0" baseline="0" noProof="0" smtClean="0">
                <a:ln>
                  <a:noFill/>
                </a:ln>
                <a:solidFill>
                  <a:srgbClr val="FFFFFF"/>
                </a:solidFill>
                <a:effectLst/>
                <a:uLnTx/>
                <a:uFillTx/>
                <a:latin typeface="Open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700" b="0" i="0" u="none" strike="noStrike" kern="1200" cap="none" spc="0" normalizeH="0" baseline="0" noProof="0">
              <a:ln>
                <a:noFill/>
              </a:ln>
              <a:solidFill>
                <a:srgbClr val="FFFFFF"/>
              </a:solidFill>
              <a:effectLst/>
              <a:uLnTx/>
              <a:uFillTx/>
              <a:latin typeface="Open Sans"/>
              <a:ea typeface="+mn-ea"/>
              <a:cs typeface="+mn-cs"/>
            </a:endParaRPr>
          </a:p>
        </p:txBody>
      </p:sp>
      <p:sp>
        <p:nvSpPr>
          <p:cNvPr id="6" name="Pladsholder til tekst 5">
            <a:extLst>
              <a:ext uri="{FF2B5EF4-FFF2-40B4-BE49-F238E27FC236}">
                <a16:creationId xmlns:a16="http://schemas.microsoft.com/office/drawing/2014/main" id="{98F330F2-8428-2261-EA57-36167D4037BB}"/>
              </a:ext>
            </a:extLst>
          </p:cNvPr>
          <p:cNvSpPr>
            <a:spLocks noGrp="1"/>
          </p:cNvSpPr>
          <p:nvPr>
            <p:ph type="body" sz="quarter" idx="15"/>
          </p:nvPr>
        </p:nvSpPr>
        <p:spPr/>
        <p:txBody>
          <a:bodyPr/>
          <a:lstStyle/>
          <a:p>
            <a:endParaRPr lang="da-DK" dirty="0"/>
          </a:p>
        </p:txBody>
      </p:sp>
      <p:sp>
        <p:nvSpPr>
          <p:cNvPr id="7" name="Pladsholder til tekst 6">
            <a:extLst>
              <a:ext uri="{FF2B5EF4-FFF2-40B4-BE49-F238E27FC236}">
                <a16:creationId xmlns:a16="http://schemas.microsoft.com/office/drawing/2014/main" id="{9BF0E2AD-F6CB-EBD8-407C-940FA5C5EA1E}"/>
              </a:ext>
            </a:extLst>
          </p:cNvPr>
          <p:cNvSpPr>
            <a:spLocks noGrp="1"/>
          </p:cNvSpPr>
          <p:nvPr>
            <p:ph type="body" sz="quarter" idx="17"/>
          </p:nvPr>
        </p:nvSpPr>
        <p:spPr/>
        <p:txBody>
          <a:bodyPr/>
          <a:lstStyle/>
          <a:p>
            <a:endParaRPr lang="da-DK"/>
          </a:p>
        </p:txBody>
      </p:sp>
      <p:sp>
        <p:nvSpPr>
          <p:cNvPr id="8" name="Titel 9">
            <a:extLst>
              <a:ext uri="{FF2B5EF4-FFF2-40B4-BE49-F238E27FC236}">
                <a16:creationId xmlns:a16="http://schemas.microsoft.com/office/drawing/2014/main" id="{4544C1C5-F4FB-BA9B-2BDD-D85CA6398873}"/>
              </a:ext>
            </a:extLst>
          </p:cNvPr>
          <p:cNvSpPr txBox="1">
            <a:spLocks/>
          </p:cNvSpPr>
          <p:nvPr/>
        </p:nvSpPr>
        <p:spPr>
          <a:xfrm>
            <a:off x="4335463" y="441325"/>
            <a:ext cx="7416800" cy="1152525"/>
          </a:xfrm>
          <a:prstGeom prst="rect">
            <a:avLst/>
          </a:prstGeom>
        </p:spPr>
        <p:txBody>
          <a:bodyPr vert="horz" lIns="0" tIns="0" rIns="0" bIns="0" rtlCol="0" anchor="t" anchorCtr="0">
            <a:noAutofit/>
          </a:bodyPr>
          <a:lstStyle>
            <a:lvl1pPr algn="l" defTabSz="914400" rtl="0" eaLnBrk="1" latinLnBrk="0" hangingPunct="1">
              <a:lnSpc>
                <a:spcPct val="110000"/>
              </a:lnSpc>
              <a:spcBef>
                <a:spcPct val="0"/>
              </a:spcBef>
              <a:buNone/>
              <a:defRPr sz="3300" b="1" kern="1200" spc="10" baseline="0">
                <a:solidFill>
                  <a:schemeClr val="bg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da-DK" sz="3300" b="1" i="0" u="none" strike="noStrike" kern="1200" cap="none" spc="10" normalizeH="0" baseline="0" noProof="0">
                <a:ln>
                  <a:noFill/>
                </a:ln>
                <a:solidFill>
                  <a:srgbClr val="FFFFFF"/>
                </a:solidFill>
                <a:effectLst/>
                <a:uLnTx/>
                <a:uFillTx/>
                <a:latin typeface="Roboto Slab"/>
                <a:ea typeface="+mj-ea"/>
                <a:cs typeface="+mj-cs"/>
              </a:rPr>
              <a:t>Redskab til fælles forældreaftaler</a:t>
            </a:r>
            <a:endParaRPr kumimoji="0" lang="da-DK" sz="3300" b="1" i="0" u="none" strike="noStrike" kern="1200" cap="none" spc="10" normalizeH="0" baseline="0" noProof="0" dirty="0">
              <a:ln>
                <a:noFill/>
              </a:ln>
              <a:solidFill>
                <a:srgbClr val="FFFFFF"/>
              </a:solidFill>
              <a:effectLst/>
              <a:uLnTx/>
              <a:uFillTx/>
              <a:latin typeface="Roboto Slab"/>
              <a:ea typeface="+mj-ea"/>
              <a:cs typeface="+mj-cs"/>
            </a:endParaRPr>
          </a:p>
        </p:txBody>
      </p:sp>
      <p:sp>
        <p:nvSpPr>
          <p:cNvPr id="9" name="Pladsholder til indhold 3">
            <a:extLst>
              <a:ext uri="{FF2B5EF4-FFF2-40B4-BE49-F238E27FC236}">
                <a16:creationId xmlns:a16="http://schemas.microsoft.com/office/drawing/2014/main" id="{639C2569-25A8-6797-03CD-2D44A96861B8}"/>
              </a:ext>
            </a:extLst>
          </p:cNvPr>
          <p:cNvSpPr txBox="1">
            <a:spLocks/>
          </p:cNvSpPr>
          <p:nvPr/>
        </p:nvSpPr>
        <p:spPr>
          <a:xfrm>
            <a:off x="4341813" y="1825625"/>
            <a:ext cx="7413625" cy="4319588"/>
          </a:xfrm>
          <a:prstGeom prst="rect">
            <a:avLst/>
          </a:prstGeom>
        </p:spPr>
        <p:txBody>
          <a:bodyPr/>
          <a:lstStyle>
            <a:lvl1pPr marL="144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1pPr>
            <a:lvl2pPr marL="288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2pPr>
            <a:lvl3pPr marL="432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3pPr>
            <a:lvl4pPr marL="0" indent="0" algn="l" defTabSz="914400" rtl="0" eaLnBrk="1" latinLnBrk="0" hangingPunct="1">
              <a:lnSpc>
                <a:spcPct val="110000"/>
              </a:lnSpc>
              <a:spcBef>
                <a:spcPts val="1200"/>
              </a:spcBef>
              <a:buSzPct val="80000"/>
              <a:buFontTx/>
              <a:buNone/>
              <a:defRPr sz="1600" kern="1200">
                <a:solidFill>
                  <a:schemeClr val="accent2"/>
                </a:solidFill>
                <a:latin typeface="+mn-lt"/>
                <a:ea typeface="+mn-ea"/>
                <a:cs typeface="+mn-cs"/>
              </a:defRPr>
            </a:lvl4pPr>
            <a:lvl5pPr marL="0" indent="0" algn="l" defTabSz="914400" rtl="0" eaLnBrk="1" latinLnBrk="0" hangingPunct="1">
              <a:lnSpc>
                <a:spcPct val="110000"/>
              </a:lnSpc>
              <a:spcBef>
                <a:spcPts val="600"/>
              </a:spcBef>
              <a:buSzPct val="80000"/>
              <a:buFontTx/>
              <a:buNone/>
              <a:defRPr sz="1100" kern="1200">
                <a:solidFill>
                  <a:schemeClr val="accent2"/>
                </a:solidFill>
                <a:latin typeface="+mn-lt"/>
                <a:ea typeface="+mn-ea"/>
                <a:cs typeface="+mn-cs"/>
              </a:defRPr>
            </a:lvl5pPr>
            <a:lvl6pPr marL="108000" indent="-108000" algn="l" defTabSz="914400" rtl="0" eaLnBrk="1" latinLnBrk="0" hangingPunct="1">
              <a:lnSpc>
                <a:spcPct val="110000"/>
              </a:lnSpc>
              <a:spcBef>
                <a:spcPts val="600"/>
              </a:spcBef>
              <a:buSzPct val="80000"/>
              <a:buFont typeface="Arial" panose="020B0604020202020204" pitchFamily="34" charset="0"/>
              <a:buChar char="•"/>
              <a:defRPr sz="1100" kern="1200">
                <a:solidFill>
                  <a:schemeClr val="tx1"/>
                </a:solidFill>
                <a:latin typeface="+mn-lt"/>
                <a:ea typeface="+mn-ea"/>
                <a:cs typeface="+mn-cs"/>
              </a:defRPr>
            </a:lvl6pPr>
            <a:lvl7pPr marL="0" indent="0" algn="l" defTabSz="914400" rtl="0" eaLnBrk="1" latinLnBrk="0" hangingPunct="1">
              <a:lnSpc>
                <a:spcPct val="100000"/>
              </a:lnSpc>
              <a:spcBef>
                <a:spcPts val="0"/>
              </a:spcBef>
              <a:buFontTx/>
              <a:buNone/>
              <a:defRPr sz="4100" b="1" kern="1200" cap="all" baseline="0">
                <a:solidFill>
                  <a:schemeClr val="tx1"/>
                </a:solidFill>
                <a:latin typeface="+mj-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000" marR="0" lvl="0" indent="-144000" algn="l" defTabSz="914400" rtl="0" eaLnBrk="1" fontAlgn="auto" latinLnBrk="0" hangingPunct="1">
              <a:lnSpc>
                <a:spcPct val="110000"/>
              </a:lnSpc>
              <a:spcBef>
                <a:spcPts val="1200"/>
              </a:spcBef>
              <a:spcAft>
                <a:spcPts val="0"/>
              </a:spcAft>
              <a:buClrTx/>
              <a:buSzPct val="80000"/>
              <a:buFont typeface="Arial" panose="020B0604020202020204" pitchFamily="34" charset="0"/>
              <a:buChar char="•"/>
              <a:tabLst/>
              <a:defRPr/>
            </a:pPr>
            <a:r>
              <a:rPr kumimoji="0" lang="da-DK" sz="1600" b="0" i="0" u="none" strike="noStrike" kern="1200" cap="none" spc="0" normalizeH="0" baseline="0" noProof="0" dirty="0">
                <a:ln>
                  <a:noFill/>
                </a:ln>
                <a:solidFill>
                  <a:srgbClr val="000000"/>
                </a:solidFill>
                <a:effectLst/>
                <a:uLnTx/>
                <a:uFillTx/>
                <a:latin typeface="Open Sans"/>
                <a:ea typeface="+mn-ea"/>
                <a:cs typeface="+mn-cs"/>
              </a:rPr>
              <a:t>Gratis og let at bruge</a:t>
            </a:r>
          </a:p>
          <a:p>
            <a:pPr marL="144000" marR="0" lvl="0" indent="-144000" algn="l" defTabSz="914400" rtl="0" eaLnBrk="1" fontAlgn="auto" latinLnBrk="0" hangingPunct="1">
              <a:lnSpc>
                <a:spcPct val="110000"/>
              </a:lnSpc>
              <a:spcBef>
                <a:spcPts val="1200"/>
              </a:spcBef>
              <a:spcAft>
                <a:spcPts val="0"/>
              </a:spcAft>
              <a:buClrTx/>
              <a:buSzPct val="80000"/>
              <a:buFont typeface="Arial" panose="020B0604020202020204" pitchFamily="34" charset="0"/>
              <a:buChar char="•"/>
              <a:tabLst/>
              <a:defRPr/>
            </a:pPr>
            <a:endParaRPr kumimoji="0" lang="da-DK" sz="1600" b="0" i="0" u="none" strike="noStrike" kern="1200" cap="none" spc="0" normalizeH="0" baseline="0" noProof="0" dirty="0">
              <a:ln>
                <a:noFill/>
              </a:ln>
              <a:solidFill>
                <a:srgbClr val="000000"/>
              </a:solidFill>
              <a:effectLst/>
              <a:uLnTx/>
              <a:uFillTx/>
              <a:latin typeface="Open Sans"/>
              <a:ea typeface="+mn-ea"/>
              <a:cs typeface="+mn-cs"/>
            </a:endParaRPr>
          </a:p>
          <a:p>
            <a:pPr marL="144000" marR="0" lvl="0" indent="-144000" algn="l" defTabSz="914400" rtl="0" eaLnBrk="1" fontAlgn="auto" latinLnBrk="0" hangingPunct="1">
              <a:lnSpc>
                <a:spcPct val="110000"/>
              </a:lnSpc>
              <a:spcBef>
                <a:spcPts val="1200"/>
              </a:spcBef>
              <a:spcAft>
                <a:spcPts val="0"/>
              </a:spcAft>
              <a:buClrTx/>
              <a:buSzPct val="80000"/>
              <a:buFont typeface="Arial" panose="020B0604020202020204" pitchFamily="34" charset="0"/>
              <a:buChar char="•"/>
              <a:tabLst/>
              <a:defRPr/>
            </a:pPr>
            <a:r>
              <a:rPr kumimoji="0" lang="da-DK" sz="1600" b="0" i="0" u="none" strike="noStrike" kern="1200" cap="none" spc="0" normalizeH="0" baseline="0" noProof="0" dirty="0">
                <a:ln>
                  <a:noFill/>
                </a:ln>
                <a:solidFill>
                  <a:srgbClr val="000000"/>
                </a:solidFill>
                <a:effectLst/>
                <a:uLnTx/>
                <a:uFillTx/>
                <a:latin typeface="Open Sans"/>
                <a:ea typeface="+mn-ea"/>
                <a:cs typeface="+mn-cs"/>
              </a:rPr>
              <a:t>Findes til alle trin i grundskolen</a:t>
            </a:r>
          </a:p>
          <a:p>
            <a:pPr marL="144000" marR="0" lvl="0" indent="-144000" algn="l" defTabSz="914400" rtl="0" eaLnBrk="1" fontAlgn="auto" latinLnBrk="0" hangingPunct="1">
              <a:lnSpc>
                <a:spcPct val="110000"/>
              </a:lnSpc>
              <a:spcBef>
                <a:spcPts val="1200"/>
              </a:spcBef>
              <a:spcAft>
                <a:spcPts val="0"/>
              </a:spcAft>
              <a:buClrTx/>
              <a:buSzPct val="80000"/>
              <a:buFont typeface="Arial" panose="020B0604020202020204" pitchFamily="34" charset="0"/>
              <a:buChar char="•"/>
              <a:tabLst/>
              <a:defRPr/>
            </a:pPr>
            <a:endParaRPr kumimoji="0" lang="da-DK" sz="1600" b="0" i="0" u="none" strike="noStrike" kern="1200" cap="none" spc="0" normalizeH="0" baseline="0" noProof="0" dirty="0">
              <a:ln>
                <a:noFill/>
              </a:ln>
              <a:solidFill>
                <a:srgbClr val="000000"/>
              </a:solidFill>
              <a:effectLst/>
              <a:uLnTx/>
              <a:uFillTx/>
              <a:latin typeface="Open Sans"/>
              <a:ea typeface="+mn-ea"/>
              <a:cs typeface="+mn-cs"/>
            </a:endParaRPr>
          </a:p>
          <a:p>
            <a:pPr marL="144000" marR="0" lvl="0" indent="-144000" algn="l" defTabSz="914400" rtl="0" eaLnBrk="1" fontAlgn="auto" latinLnBrk="0" hangingPunct="1">
              <a:lnSpc>
                <a:spcPct val="110000"/>
              </a:lnSpc>
              <a:spcBef>
                <a:spcPts val="1200"/>
              </a:spcBef>
              <a:spcAft>
                <a:spcPts val="0"/>
              </a:spcAft>
              <a:buClrTx/>
              <a:buSzPct val="80000"/>
              <a:buFont typeface="Arial" panose="020B0604020202020204" pitchFamily="34" charset="0"/>
              <a:buChar char="•"/>
              <a:tabLst/>
              <a:defRPr/>
            </a:pPr>
            <a:r>
              <a:rPr kumimoji="0" lang="da-DK" sz="1600" b="0" i="0" u="none" strike="noStrike" kern="1200" cap="none" spc="0" normalizeH="0" baseline="0" noProof="0" dirty="0">
                <a:ln>
                  <a:noFill/>
                </a:ln>
                <a:solidFill>
                  <a:srgbClr val="000000"/>
                </a:solidFill>
                <a:effectLst/>
                <a:uLnTx/>
                <a:uFillTx/>
                <a:latin typeface="Open Sans"/>
                <a:ea typeface="+mn-ea"/>
                <a:cs typeface="+mn-cs"/>
              </a:rPr>
              <a:t>Præsentation og instruktion til brug på forældremødet</a:t>
            </a:r>
          </a:p>
          <a:p>
            <a:pPr marL="144000" marR="0" lvl="0" indent="-144000" algn="l" defTabSz="914400" rtl="0" eaLnBrk="1" fontAlgn="auto" latinLnBrk="0" hangingPunct="1">
              <a:lnSpc>
                <a:spcPct val="110000"/>
              </a:lnSpc>
              <a:spcBef>
                <a:spcPts val="1200"/>
              </a:spcBef>
              <a:spcAft>
                <a:spcPts val="0"/>
              </a:spcAft>
              <a:buClrTx/>
              <a:buSzPct val="80000"/>
              <a:buFont typeface="Arial" panose="020B0604020202020204" pitchFamily="34" charset="0"/>
              <a:buChar char="•"/>
              <a:tabLst/>
              <a:defRPr/>
            </a:pPr>
            <a:endParaRPr kumimoji="0" lang="da-DK" sz="1600" b="0" i="0" u="none" strike="noStrike" kern="1200" cap="none" spc="0" normalizeH="0" baseline="0" noProof="0" dirty="0">
              <a:ln>
                <a:noFill/>
              </a:ln>
              <a:solidFill>
                <a:srgbClr val="000000"/>
              </a:solidFill>
              <a:effectLst/>
              <a:uLnTx/>
              <a:uFillTx/>
              <a:latin typeface="Open Sans"/>
              <a:ea typeface="+mn-ea"/>
              <a:cs typeface="+mn-cs"/>
            </a:endParaRPr>
          </a:p>
          <a:p>
            <a:pPr marL="144000" marR="0" lvl="0" indent="-144000" algn="l" defTabSz="914400" rtl="0" eaLnBrk="1" fontAlgn="auto" latinLnBrk="0" hangingPunct="1">
              <a:lnSpc>
                <a:spcPct val="110000"/>
              </a:lnSpc>
              <a:spcBef>
                <a:spcPts val="1200"/>
              </a:spcBef>
              <a:spcAft>
                <a:spcPts val="0"/>
              </a:spcAft>
              <a:buClrTx/>
              <a:buSzPct val="80000"/>
              <a:buFont typeface="Arial" panose="020B0604020202020204" pitchFamily="34" charset="0"/>
              <a:buChar char="•"/>
              <a:tabLst/>
              <a:defRPr/>
            </a:pPr>
            <a:r>
              <a:rPr kumimoji="0" lang="da-DK" sz="1600" b="0" i="0" u="none" strike="noStrike" kern="1200" cap="none" spc="0" normalizeH="0" baseline="0" noProof="0" dirty="0">
                <a:ln>
                  <a:noFill/>
                </a:ln>
                <a:solidFill>
                  <a:srgbClr val="000000"/>
                </a:solidFill>
                <a:effectLst/>
                <a:uLnTx/>
                <a:uFillTx/>
                <a:latin typeface="Open Sans"/>
                <a:ea typeface="+mn-ea"/>
                <a:cs typeface="+mn-cs"/>
              </a:rPr>
              <a:t>Temaark, som støtter forældrene i at lave fælles forældreaftaler </a:t>
            </a:r>
            <a:br>
              <a:rPr kumimoji="0" lang="da-DK" sz="1600" b="0" i="0" u="none" strike="noStrike" kern="1200" cap="none" spc="0" normalizeH="0" baseline="0" noProof="0" dirty="0">
                <a:ln>
                  <a:noFill/>
                </a:ln>
                <a:solidFill>
                  <a:srgbClr val="000000"/>
                </a:solidFill>
                <a:effectLst/>
                <a:uLnTx/>
                <a:uFillTx/>
                <a:latin typeface="Open Sans"/>
                <a:ea typeface="+mn-ea"/>
                <a:cs typeface="+mn-cs"/>
              </a:rPr>
            </a:br>
            <a:r>
              <a:rPr kumimoji="0" lang="da-DK" sz="1600" b="0" i="0" u="none" strike="noStrike" kern="1200" cap="none" spc="0" normalizeH="0" baseline="0" noProof="0" dirty="0">
                <a:ln>
                  <a:noFill/>
                </a:ln>
                <a:solidFill>
                  <a:srgbClr val="000000"/>
                </a:solidFill>
                <a:effectLst/>
                <a:uLnTx/>
                <a:uFillTx/>
                <a:latin typeface="Open Sans"/>
                <a:ea typeface="+mn-ea"/>
                <a:cs typeface="+mn-cs"/>
              </a:rPr>
              <a:t>om aldersrelevante tematikker</a:t>
            </a:r>
          </a:p>
          <a:p>
            <a:pPr marL="144000" marR="0" lvl="0" indent="-144000" algn="l" defTabSz="914400" rtl="0" eaLnBrk="1" fontAlgn="auto" latinLnBrk="0" hangingPunct="1">
              <a:lnSpc>
                <a:spcPct val="110000"/>
              </a:lnSpc>
              <a:spcBef>
                <a:spcPts val="1200"/>
              </a:spcBef>
              <a:spcAft>
                <a:spcPts val="0"/>
              </a:spcAft>
              <a:buClrTx/>
              <a:buSzPct val="80000"/>
              <a:buFont typeface="Arial" panose="020B0604020202020204" pitchFamily="34" charset="0"/>
              <a:buChar char="•"/>
              <a:tabLst/>
              <a:defRPr/>
            </a:pPr>
            <a:endParaRPr kumimoji="0" lang="da-DK" sz="1600" b="0" i="0" u="none" strike="noStrike" kern="1200" cap="none" spc="0" normalizeH="0" baseline="0" noProof="0" dirty="0">
              <a:ln>
                <a:noFill/>
              </a:ln>
              <a:solidFill>
                <a:srgbClr val="000000"/>
              </a:solidFill>
              <a:effectLst/>
              <a:uLnTx/>
              <a:uFillTx/>
              <a:latin typeface="Open Sans"/>
              <a:ea typeface="+mn-ea"/>
              <a:cs typeface="+mn-cs"/>
            </a:endParaRPr>
          </a:p>
          <a:p>
            <a:pPr marL="144000" marR="0" lvl="0" indent="-144000" algn="l" defTabSz="914400" rtl="0" eaLnBrk="1" fontAlgn="auto" latinLnBrk="0" hangingPunct="1">
              <a:lnSpc>
                <a:spcPct val="110000"/>
              </a:lnSpc>
              <a:spcBef>
                <a:spcPts val="1200"/>
              </a:spcBef>
              <a:spcAft>
                <a:spcPts val="0"/>
              </a:spcAft>
              <a:buClrTx/>
              <a:buSzPct val="80000"/>
              <a:buFont typeface="Arial" panose="020B0604020202020204" pitchFamily="34" charset="0"/>
              <a:buChar char="•"/>
              <a:tabLst/>
              <a:defRPr/>
            </a:pPr>
            <a:r>
              <a:rPr kumimoji="0" lang="da-DK" sz="1600" b="0" i="0" u="none" strike="noStrike" kern="1200" cap="none" spc="0" normalizeH="0" baseline="0" noProof="0" dirty="0">
                <a:ln>
                  <a:noFill/>
                </a:ln>
                <a:solidFill>
                  <a:srgbClr val="000000"/>
                </a:solidFill>
                <a:effectLst/>
                <a:uLnTx/>
                <a:uFillTx/>
                <a:latin typeface="Open Sans"/>
                <a:ea typeface="+mn-ea"/>
                <a:cs typeface="+mn-cs"/>
              </a:rPr>
              <a:t>Elevdel til at sikre at </a:t>
            </a:r>
            <a:r>
              <a:rPr kumimoji="0" lang="da-DK" sz="1600" b="1" i="0" u="none" strike="noStrike" kern="1200" cap="none" spc="0" normalizeH="0" baseline="0" noProof="0" dirty="0">
                <a:ln>
                  <a:noFill/>
                </a:ln>
                <a:solidFill>
                  <a:srgbClr val="000000"/>
                </a:solidFill>
                <a:effectLst/>
                <a:uLnTx/>
                <a:uFillTx/>
                <a:latin typeface="Open Sans"/>
                <a:ea typeface="+mn-ea"/>
                <a:cs typeface="+mn-cs"/>
              </a:rPr>
              <a:t>børnenes perspektiver </a:t>
            </a:r>
            <a:r>
              <a:rPr kumimoji="0" lang="da-DK" sz="1600" b="0" i="0" u="none" strike="noStrike" kern="1200" cap="none" spc="0" normalizeH="0" baseline="0" noProof="0" dirty="0">
                <a:ln>
                  <a:noFill/>
                </a:ln>
                <a:solidFill>
                  <a:srgbClr val="000000"/>
                </a:solidFill>
                <a:effectLst/>
                <a:uLnTx/>
                <a:uFillTx/>
                <a:latin typeface="Open Sans"/>
                <a:ea typeface="+mn-ea"/>
                <a:cs typeface="+mn-cs"/>
              </a:rPr>
              <a:t>og de konkrete udfordringer i klassens digitale fællesskaber bliver udgangspunkt for aftaler.</a:t>
            </a:r>
          </a:p>
        </p:txBody>
      </p:sp>
      <p:pic>
        <p:nvPicPr>
          <p:cNvPr id="12" name="Billede 11">
            <a:extLst>
              <a:ext uri="{FF2B5EF4-FFF2-40B4-BE49-F238E27FC236}">
                <a16:creationId xmlns:a16="http://schemas.microsoft.com/office/drawing/2014/main" id="{0AEF8278-C097-C40E-786D-548E8C60277C}"/>
              </a:ext>
              <a:ext uri="{C183D7F6-B498-43B3-948B-1728B52AA6E4}">
                <adec:decorative xmlns:adec="http://schemas.microsoft.com/office/drawing/2017/decorative" val="1"/>
              </a:ext>
            </a:extLst>
          </p:cNvPr>
          <p:cNvPicPr>
            <a:picLocks noChangeAspect="1"/>
          </p:cNvPicPr>
          <p:nvPr/>
        </p:nvPicPr>
        <p:blipFill>
          <a:blip r:embed="rId3"/>
          <a:srcRect l="14293" t="15291" r="11182" b="12922"/>
          <a:stretch>
            <a:fillRect/>
          </a:stretch>
        </p:blipFill>
        <p:spPr>
          <a:xfrm>
            <a:off x="2793137" y="74307"/>
            <a:ext cx="1160834" cy="1152988"/>
          </a:xfrm>
          <a:prstGeom prst="rect">
            <a:avLst/>
          </a:prstGeom>
        </p:spPr>
      </p:pic>
      <p:sp>
        <p:nvSpPr>
          <p:cNvPr id="13" name="Titel 9">
            <a:extLst>
              <a:ext uri="{FF2B5EF4-FFF2-40B4-BE49-F238E27FC236}">
                <a16:creationId xmlns:a16="http://schemas.microsoft.com/office/drawing/2014/main" id="{6ABA8CBE-C22B-E76C-AD0C-8F38A5D5902C}"/>
              </a:ext>
            </a:extLst>
          </p:cNvPr>
          <p:cNvSpPr txBox="1">
            <a:spLocks/>
          </p:cNvSpPr>
          <p:nvPr/>
        </p:nvSpPr>
        <p:spPr>
          <a:xfrm>
            <a:off x="4487863" y="593725"/>
            <a:ext cx="7416800" cy="1152525"/>
          </a:xfrm>
          <a:prstGeom prst="rect">
            <a:avLst/>
          </a:prstGeom>
        </p:spPr>
        <p:txBody>
          <a:bodyPr vert="horz" lIns="0" tIns="0" rIns="0" bIns="0" rtlCol="0" anchor="t" anchorCtr="0">
            <a:noAutofit/>
          </a:bodyPr>
          <a:lstStyle>
            <a:lvl1pPr algn="l" defTabSz="914400" rtl="0" eaLnBrk="1" latinLnBrk="0" hangingPunct="1">
              <a:lnSpc>
                <a:spcPct val="110000"/>
              </a:lnSpc>
              <a:spcBef>
                <a:spcPct val="0"/>
              </a:spcBef>
              <a:buNone/>
              <a:defRPr sz="3300" b="1" kern="1200" spc="10" baseline="0">
                <a:solidFill>
                  <a:schemeClr val="bg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da-DK" sz="3300" b="1" i="0" u="none" strike="noStrike" kern="1200" cap="none" spc="10" normalizeH="0" baseline="0" noProof="0" dirty="0">
                <a:ln>
                  <a:noFill/>
                </a:ln>
                <a:solidFill>
                  <a:srgbClr val="000000"/>
                </a:solidFill>
                <a:effectLst/>
                <a:uLnTx/>
                <a:uFillTx/>
                <a:latin typeface="Roboto Slab"/>
                <a:ea typeface="+mj-ea"/>
                <a:cs typeface="+mj-cs"/>
              </a:rPr>
              <a:t>Redskab til fælles forældreaftaler</a:t>
            </a:r>
          </a:p>
        </p:txBody>
      </p:sp>
      <p:pic>
        <p:nvPicPr>
          <p:cNvPr id="19" name="Billede 18">
            <a:extLst>
              <a:ext uri="{FF2B5EF4-FFF2-40B4-BE49-F238E27FC236}">
                <a16:creationId xmlns:a16="http://schemas.microsoft.com/office/drawing/2014/main" id="{93237A86-29CD-CB0F-CBCF-BCCF6E5E3921}"/>
              </a:ext>
            </a:extLst>
          </p:cNvPr>
          <p:cNvPicPr>
            <a:picLocks noChangeAspect="1"/>
          </p:cNvPicPr>
          <p:nvPr/>
        </p:nvPicPr>
        <p:blipFill>
          <a:blip r:embed="rId4"/>
          <a:srcRect t="539"/>
          <a:stretch>
            <a:fillRect/>
          </a:stretch>
        </p:blipFill>
        <p:spPr>
          <a:xfrm>
            <a:off x="397370" y="4082694"/>
            <a:ext cx="2155802" cy="1517209"/>
          </a:xfrm>
          <a:prstGeom prst="rect">
            <a:avLst/>
          </a:prstGeom>
          <a:effectLst>
            <a:outerShdw blurRad="50800" dist="38100" algn="l" rotWithShape="0">
              <a:prstClr val="black">
                <a:alpha val="40000"/>
              </a:prstClr>
            </a:outerShdw>
          </a:effectLst>
        </p:spPr>
      </p:pic>
      <p:pic>
        <p:nvPicPr>
          <p:cNvPr id="17" name="Billede 16">
            <a:extLst>
              <a:ext uri="{FF2B5EF4-FFF2-40B4-BE49-F238E27FC236}">
                <a16:creationId xmlns:a16="http://schemas.microsoft.com/office/drawing/2014/main" id="{3BE5DB8B-0822-D8C2-C328-90830CAD109D}"/>
              </a:ext>
            </a:extLst>
          </p:cNvPr>
          <p:cNvPicPr>
            <a:picLocks noChangeAspect="1"/>
          </p:cNvPicPr>
          <p:nvPr/>
        </p:nvPicPr>
        <p:blipFill>
          <a:blip r:embed="rId5"/>
          <a:stretch>
            <a:fillRect/>
          </a:stretch>
        </p:blipFill>
        <p:spPr>
          <a:xfrm>
            <a:off x="840282" y="4404394"/>
            <a:ext cx="2155802" cy="1522385"/>
          </a:xfrm>
          <a:prstGeom prst="rect">
            <a:avLst/>
          </a:prstGeom>
          <a:effectLst>
            <a:outerShdw blurRad="50800" dist="38100" algn="l" rotWithShape="0">
              <a:prstClr val="black">
                <a:alpha val="40000"/>
              </a:prstClr>
            </a:outerShdw>
          </a:effectLst>
        </p:spPr>
      </p:pic>
      <p:pic>
        <p:nvPicPr>
          <p:cNvPr id="15" name="Billede 14">
            <a:extLst>
              <a:ext uri="{FF2B5EF4-FFF2-40B4-BE49-F238E27FC236}">
                <a16:creationId xmlns:a16="http://schemas.microsoft.com/office/drawing/2014/main" id="{8A5883FD-6D47-C142-D4DD-5FBE8CCD39EC}"/>
              </a:ext>
            </a:extLst>
          </p:cNvPr>
          <p:cNvPicPr>
            <a:picLocks noChangeAspect="1"/>
          </p:cNvPicPr>
          <p:nvPr/>
        </p:nvPicPr>
        <p:blipFill>
          <a:blip r:embed="rId6"/>
          <a:srcRect l="525"/>
          <a:stretch>
            <a:fillRect/>
          </a:stretch>
        </p:blipFill>
        <p:spPr>
          <a:xfrm>
            <a:off x="1313625" y="4710001"/>
            <a:ext cx="2112259" cy="1497198"/>
          </a:xfrm>
          <a:prstGeom prst="rect">
            <a:avLst/>
          </a:prstGeom>
          <a:effectLst>
            <a:outerShdw blurRad="50800" dist="38100" algn="l" rotWithShape="0">
              <a:prstClr val="black">
                <a:alpha val="40000"/>
              </a:prstClr>
            </a:outerShdw>
          </a:effectLst>
        </p:spPr>
      </p:pic>
      <p:pic>
        <p:nvPicPr>
          <p:cNvPr id="25" name="Billede 24">
            <a:extLst>
              <a:ext uri="{FF2B5EF4-FFF2-40B4-BE49-F238E27FC236}">
                <a16:creationId xmlns:a16="http://schemas.microsoft.com/office/drawing/2014/main" id="{72C2A175-10EC-8368-F254-921F8C578F35}"/>
              </a:ext>
            </a:extLst>
          </p:cNvPr>
          <p:cNvPicPr>
            <a:picLocks noChangeAspect="1"/>
          </p:cNvPicPr>
          <p:nvPr/>
        </p:nvPicPr>
        <p:blipFill>
          <a:blip r:embed="rId7"/>
          <a:stretch>
            <a:fillRect/>
          </a:stretch>
        </p:blipFill>
        <p:spPr>
          <a:xfrm rot="649381">
            <a:off x="302600" y="1575641"/>
            <a:ext cx="1437660" cy="2031239"/>
          </a:xfrm>
          <a:prstGeom prst="rect">
            <a:avLst/>
          </a:prstGeom>
          <a:ln>
            <a:noFill/>
          </a:ln>
          <a:effectLst>
            <a:outerShdw blurRad="292100" dist="139700" dir="2700000" algn="tl" rotWithShape="0">
              <a:srgbClr val="333333">
                <a:alpha val="65000"/>
              </a:srgbClr>
            </a:outerShdw>
          </a:effectLst>
        </p:spPr>
      </p:pic>
      <p:pic>
        <p:nvPicPr>
          <p:cNvPr id="26" name="Billede 25">
            <a:extLst>
              <a:ext uri="{FF2B5EF4-FFF2-40B4-BE49-F238E27FC236}">
                <a16:creationId xmlns:a16="http://schemas.microsoft.com/office/drawing/2014/main" id="{661133C7-6BF3-6D0A-32AC-AA3D4D45A4BD}"/>
              </a:ext>
            </a:extLst>
          </p:cNvPr>
          <p:cNvPicPr>
            <a:picLocks noChangeAspect="1"/>
          </p:cNvPicPr>
          <p:nvPr/>
        </p:nvPicPr>
        <p:blipFill>
          <a:blip r:embed="rId8"/>
          <a:stretch>
            <a:fillRect/>
          </a:stretch>
        </p:blipFill>
        <p:spPr>
          <a:xfrm rot="21086881">
            <a:off x="1429965" y="2282625"/>
            <a:ext cx="2246416" cy="10839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9277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9" presetClass="emph" presetSubtype="0" nodeType="withEffect">
                                  <p:stCondLst>
                                    <p:cond delay="0"/>
                                  </p:stCondLst>
                                  <p:childTnLst>
                                    <p:set>
                                      <p:cBhvr>
                                        <p:cTn id="18" dur="indefinite"/>
                                        <p:tgtEl>
                                          <p:spTgt spid="9">
                                            <p:txEl>
                                              <p:pRg st="0" end="0"/>
                                            </p:txEl>
                                          </p:spTgt>
                                        </p:tgtEl>
                                        <p:attrNameLst>
                                          <p:attrName>style.opacity</p:attrName>
                                        </p:attrNameLst>
                                      </p:cBhvr>
                                      <p:to>
                                        <p:strVal val="0.5"/>
                                      </p:to>
                                    </p:set>
                                    <p:animEffect filter="image" prLst="opacity: 0.5">
                                      <p:cBhvr rctx="IE">
                                        <p:cTn id="19" dur="indefinite"/>
                                        <p:tgtEl>
                                          <p:spTgt spid="9">
                                            <p:txEl>
                                              <p:pRg st="0" end="0"/>
                                            </p:txEl>
                                          </p:spTgt>
                                        </p:tgtEl>
                                      </p:cBhvr>
                                    </p:animEffect>
                                  </p:childTnLst>
                                </p:cTn>
                              </p:par>
                              <p:par>
                                <p:cTn id="20" presetID="9" presetClass="emph" presetSubtype="0" nodeType="withEffect">
                                  <p:stCondLst>
                                    <p:cond delay="0"/>
                                  </p:stCondLst>
                                  <p:childTnLst>
                                    <p:set>
                                      <p:cBhvr>
                                        <p:cTn id="21" dur="indefinite"/>
                                        <p:tgtEl>
                                          <p:spTgt spid="9">
                                            <p:txEl>
                                              <p:pRg st="2" end="2"/>
                                            </p:txEl>
                                          </p:spTgt>
                                        </p:tgtEl>
                                        <p:attrNameLst>
                                          <p:attrName>style.opacity</p:attrName>
                                        </p:attrNameLst>
                                      </p:cBhvr>
                                      <p:to>
                                        <p:strVal val="0.5"/>
                                      </p:to>
                                    </p:set>
                                    <p:animEffect filter="image" prLst="opacity: 0.5">
                                      <p:cBhvr rctx="IE">
                                        <p:cTn id="22" dur="indefinite"/>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9" presetClass="emph" presetSubtype="0" nodeType="withEffect">
                                  <p:stCondLst>
                                    <p:cond delay="0"/>
                                  </p:stCondLst>
                                  <p:childTnLst>
                                    <p:set>
                                      <p:cBhvr>
                                        <p:cTn id="34" dur="indefinite"/>
                                        <p:tgtEl>
                                          <p:spTgt spid="9">
                                            <p:txEl>
                                              <p:pRg st="4" end="4"/>
                                            </p:txEl>
                                          </p:spTgt>
                                        </p:tgtEl>
                                        <p:attrNameLst>
                                          <p:attrName>style.opacity</p:attrName>
                                        </p:attrNameLst>
                                      </p:cBhvr>
                                      <p:to>
                                        <p:strVal val="0.5"/>
                                      </p:to>
                                    </p:set>
                                    <p:animEffect filter="image" prLst="opacity: 0.5">
                                      <p:cBhvr rctx="IE">
                                        <p:cTn id="35" dur="indefinite"/>
                                        <p:tgtEl>
                                          <p:spTgt spid="9">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9">
                                            <p:txEl>
                                              <p:pRg st="8" end="8"/>
                                            </p:txEl>
                                          </p:spTgt>
                                        </p:tgtEl>
                                        <p:attrNameLst>
                                          <p:attrName>style.visibility</p:attrName>
                                        </p:attrNameLst>
                                      </p:cBhvr>
                                      <p:to>
                                        <p:strVal val="visible"/>
                                      </p:to>
                                    </p:set>
                                  </p:childTnLst>
                                </p:cTn>
                              </p:par>
                              <p:par>
                                <p:cTn id="40" presetID="9" presetClass="emph" presetSubtype="0" nodeType="withEffect">
                                  <p:stCondLst>
                                    <p:cond delay="0"/>
                                  </p:stCondLst>
                                  <p:childTnLst>
                                    <p:set>
                                      <p:cBhvr>
                                        <p:cTn id="41" dur="indefinite"/>
                                        <p:tgtEl>
                                          <p:spTgt spid="9">
                                            <p:txEl>
                                              <p:pRg st="6" end="6"/>
                                            </p:txEl>
                                          </p:spTgt>
                                        </p:tgtEl>
                                        <p:attrNameLst>
                                          <p:attrName>style.opacity</p:attrName>
                                        </p:attrNameLst>
                                      </p:cBhvr>
                                      <p:to>
                                        <p:strVal val="0.5"/>
                                      </p:to>
                                    </p:set>
                                    <p:animEffect filter="image" prLst="opacity: 0.5">
                                      <p:cBhvr rctx="IE">
                                        <p:cTn id="42" dur="indefinite"/>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1">
            <a:extLst>
              <a:ext uri="{FF2B5EF4-FFF2-40B4-BE49-F238E27FC236}">
                <a16:creationId xmlns:a16="http://schemas.microsoft.com/office/drawing/2014/main" id="{28041951-51FF-502E-0DD1-7CB0EEE5A1CC}"/>
              </a:ext>
            </a:extLst>
          </p:cNvPr>
          <p:cNvPicPr>
            <a:picLocks noGrp="1" noChangeAspect="1"/>
          </p:cNvPicPr>
          <p:nvPr>
            <p:ph type="pic" sz="quarter" idx="13"/>
            <p:custDataLst>
              <p:tags r:id="rId1"/>
            </p:custDataLst>
          </p:nvPr>
        </p:nvPicPr>
        <p:blipFill rotWithShape="1">
          <a:blip r:embed="rId4">
            <a:extLst>
              <a:ext uri="{28A0092B-C50C-407E-A947-70E740481C1C}">
                <a14:useLocalDpi xmlns:a14="http://schemas.microsoft.com/office/drawing/2010/main" val="0"/>
              </a:ext>
            </a:extLst>
          </a:blip>
          <a:srcRect l="6578" r="6578"/>
          <a:stretch>
            <a:fillRect/>
          </a:stretch>
        </p:blipFill>
        <p:spPr>
          <a:xfrm>
            <a:off x="0" y="0"/>
            <a:ext cx="3969490" cy="6858000"/>
          </a:xfrm>
        </p:spPr>
      </p:pic>
      <p:sp>
        <p:nvSpPr>
          <p:cNvPr id="3" name="Titel 2">
            <a:extLst>
              <a:ext uri="{FF2B5EF4-FFF2-40B4-BE49-F238E27FC236}">
                <a16:creationId xmlns:a16="http://schemas.microsoft.com/office/drawing/2014/main" id="{EBC7AF83-F5F0-B343-A025-0750BEA2A3B8}"/>
              </a:ext>
            </a:extLst>
          </p:cNvPr>
          <p:cNvSpPr>
            <a:spLocks noGrp="1"/>
          </p:cNvSpPr>
          <p:nvPr>
            <p:ph type="title"/>
          </p:nvPr>
        </p:nvSpPr>
        <p:spPr/>
        <p:txBody>
          <a:bodyPr/>
          <a:lstStyle/>
          <a:p>
            <a:r>
              <a:rPr lang="da-DK" dirty="0"/>
              <a:t>Vores </a:t>
            </a:r>
            <a:r>
              <a:rPr lang="da-DK" dirty="0">
                <a:highlight>
                  <a:srgbClr val="000000"/>
                </a:highlight>
              </a:rPr>
              <a:t> </a:t>
            </a:r>
            <a:r>
              <a:rPr lang="da-DK" dirty="0">
                <a:solidFill>
                  <a:schemeClr val="bg1"/>
                </a:solidFill>
                <a:highlight>
                  <a:srgbClr val="000000"/>
                </a:highlight>
              </a:rPr>
              <a:t>erfaringer </a:t>
            </a:r>
            <a:r>
              <a:rPr lang="da-DK" dirty="0"/>
              <a:t> med forældreaftaler om digitale medier</a:t>
            </a:r>
          </a:p>
        </p:txBody>
      </p:sp>
      <p:sp>
        <p:nvSpPr>
          <p:cNvPr id="4" name="Pladsholder til indhold 3">
            <a:extLst>
              <a:ext uri="{FF2B5EF4-FFF2-40B4-BE49-F238E27FC236}">
                <a16:creationId xmlns:a16="http://schemas.microsoft.com/office/drawing/2014/main" id="{E79CEF97-F097-63B3-920D-44910E165CB8}"/>
              </a:ext>
            </a:extLst>
          </p:cNvPr>
          <p:cNvSpPr>
            <a:spLocks noGrp="1"/>
          </p:cNvSpPr>
          <p:nvPr>
            <p:ph sz="half" idx="1"/>
          </p:nvPr>
        </p:nvSpPr>
        <p:spPr>
          <a:xfrm>
            <a:off x="4342375" y="2143125"/>
            <a:ext cx="7416799" cy="4002500"/>
          </a:xfrm>
        </p:spPr>
        <p:txBody>
          <a:bodyPr/>
          <a:lstStyle/>
          <a:p>
            <a:r>
              <a:rPr lang="da-DK" sz="2200" dirty="0"/>
              <a:t>Klassefællesskabet som fælles fokus</a:t>
            </a:r>
          </a:p>
          <a:p>
            <a:r>
              <a:rPr lang="da-DK" sz="2200" dirty="0"/>
              <a:t>Skolen rammesætter – forældrene aftaler</a:t>
            </a:r>
          </a:p>
          <a:p>
            <a:r>
              <a:rPr lang="da-DK" sz="2200" dirty="0"/>
              <a:t>Bring jeres erfaring og faglighed i spil</a:t>
            </a:r>
          </a:p>
          <a:p>
            <a:r>
              <a:rPr lang="da-DK" sz="2200" dirty="0"/>
              <a:t>Tydelig ledelsesopbakning</a:t>
            </a:r>
          </a:p>
          <a:p>
            <a:r>
              <a:rPr lang="da-DK" sz="2200" dirty="0"/>
              <a:t>Anerkend, at det kan være svært og ros for det, der lykkes.</a:t>
            </a:r>
          </a:p>
          <a:p>
            <a:endParaRPr lang="da-DK" dirty="0"/>
          </a:p>
        </p:txBody>
      </p:sp>
      <p:sp>
        <p:nvSpPr>
          <p:cNvPr id="5" name="Pladsholder til slidenummer 4">
            <a:extLst>
              <a:ext uri="{FF2B5EF4-FFF2-40B4-BE49-F238E27FC236}">
                <a16:creationId xmlns:a16="http://schemas.microsoft.com/office/drawing/2014/main" id="{080B5693-E67A-4138-67F0-AE95ACA649C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C0BB7-6BAB-41B9-B847-BE177CEDBC97}" type="slidenum">
              <a:rPr kumimoji="0" lang="en-GB" sz="700" b="0" i="0" u="none" strike="noStrike" kern="1200" cap="none" spc="0" normalizeH="0" baseline="0" noProof="0" smtClean="0">
                <a:ln>
                  <a:noFill/>
                </a:ln>
                <a:solidFill>
                  <a:srgbClr val="000000"/>
                </a:solidFill>
                <a:effectLst/>
                <a:uLnTx/>
                <a:uFillTx/>
                <a:latin typeface="Open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700" b="0" i="0" u="none" strike="noStrike" kern="1200" cap="none" spc="0" normalizeH="0" baseline="0" noProof="0">
              <a:ln>
                <a:noFill/>
              </a:ln>
              <a:solidFill>
                <a:srgbClr val="000000"/>
              </a:solidFill>
              <a:effectLst/>
              <a:uLnTx/>
              <a:uFillTx/>
              <a:latin typeface="Open Sans"/>
              <a:ea typeface="+mn-ea"/>
              <a:cs typeface="+mn-cs"/>
            </a:endParaRPr>
          </a:p>
        </p:txBody>
      </p:sp>
      <p:sp>
        <p:nvSpPr>
          <p:cNvPr id="6" name="Pladsholder til tekst 5">
            <a:extLst>
              <a:ext uri="{FF2B5EF4-FFF2-40B4-BE49-F238E27FC236}">
                <a16:creationId xmlns:a16="http://schemas.microsoft.com/office/drawing/2014/main" id="{4588E53D-B685-DBE5-6AD2-D9B661605704}"/>
              </a:ext>
            </a:extLst>
          </p:cNvPr>
          <p:cNvSpPr>
            <a:spLocks noGrp="1"/>
          </p:cNvSpPr>
          <p:nvPr>
            <p:ph type="body" sz="quarter" idx="14"/>
          </p:nvPr>
        </p:nvSpPr>
        <p:spPr/>
        <p:txBody>
          <a:bodyPr/>
          <a:lstStyle/>
          <a:p>
            <a:endParaRPr lang="da-DK" dirty="0"/>
          </a:p>
        </p:txBody>
      </p:sp>
      <p:sp>
        <p:nvSpPr>
          <p:cNvPr id="7" name="Pladsholder til tekst 6">
            <a:extLst>
              <a:ext uri="{FF2B5EF4-FFF2-40B4-BE49-F238E27FC236}">
                <a16:creationId xmlns:a16="http://schemas.microsoft.com/office/drawing/2014/main" id="{A734DD81-2304-4968-4C88-44AB5F823DFD}"/>
              </a:ext>
            </a:extLst>
          </p:cNvPr>
          <p:cNvSpPr>
            <a:spLocks noGrp="1"/>
          </p:cNvSpPr>
          <p:nvPr>
            <p:ph type="body" sz="quarter" idx="16"/>
          </p:nvPr>
        </p:nvSpPr>
        <p:spPr/>
        <p:txBody>
          <a:bodyPr/>
          <a:lstStyle/>
          <a:p>
            <a:endParaRPr lang="da-DK"/>
          </a:p>
        </p:txBody>
      </p:sp>
    </p:spTree>
    <p:extLst>
      <p:ext uri="{BB962C8B-B14F-4D97-AF65-F5344CB8AC3E}">
        <p14:creationId xmlns:p14="http://schemas.microsoft.com/office/powerpoint/2010/main" val="243562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9" presetClass="emph" presetSubtype="0" nodeType="withEffect">
                                  <p:stCondLst>
                                    <p:cond delay="0"/>
                                  </p:stCondLst>
                                  <p:childTnLst>
                                    <p:set>
                                      <p:cBhvr>
                                        <p:cTn id="12" dur="indefinite"/>
                                        <p:tgtEl>
                                          <p:spTgt spid="4">
                                            <p:txEl>
                                              <p:pRg st="0" end="0"/>
                                            </p:txEl>
                                          </p:spTgt>
                                        </p:tgtEl>
                                        <p:attrNameLst>
                                          <p:attrName>style.opacity</p:attrName>
                                        </p:attrNameLst>
                                      </p:cBhvr>
                                      <p:to>
                                        <p:strVal val="0.25"/>
                                      </p:to>
                                    </p:set>
                                    <p:animEffect filter="image" prLst="opacity: 0.25">
                                      <p:cBhvr rctx="IE">
                                        <p:cTn id="13" dur="indefinite"/>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childTnLst>
                                </p:cTn>
                              </p:par>
                              <p:par>
                                <p:cTn id="18" presetID="9" presetClass="emph" presetSubtype="0" nodeType="withEffect">
                                  <p:stCondLst>
                                    <p:cond delay="0"/>
                                  </p:stCondLst>
                                  <p:childTnLst>
                                    <p:set>
                                      <p:cBhvr>
                                        <p:cTn id="19" dur="indefinite"/>
                                        <p:tgtEl>
                                          <p:spTgt spid="4">
                                            <p:txEl>
                                              <p:pRg st="1" end="1"/>
                                            </p:txEl>
                                          </p:spTgt>
                                        </p:tgtEl>
                                        <p:attrNameLst>
                                          <p:attrName>style.opacity</p:attrName>
                                        </p:attrNameLst>
                                      </p:cBhvr>
                                      <p:to>
                                        <p:strVal val="0.25"/>
                                      </p:to>
                                    </p:set>
                                    <p:animEffect filter="image" prLst="opacity: 0.25">
                                      <p:cBhvr rctx="IE">
                                        <p:cTn id="20" dur="indefinite"/>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9" presetClass="emph" presetSubtype="0" nodeType="withEffect">
                                  <p:stCondLst>
                                    <p:cond delay="0"/>
                                  </p:stCondLst>
                                  <p:childTnLst>
                                    <p:set>
                                      <p:cBhvr>
                                        <p:cTn id="26" dur="indefinite"/>
                                        <p:tgtEl>
                                          <p:spTgt spid="4">
                                            <p:txEl>
                                              <p:pRg st="2" end="2"/>
                                            </p:txEl>
                                          </p:spTgt>
                                        </p:tgtEl>
                                        <p:attrNameLst>
                                          <p:attrName>style.opacity</p:attrName>
                                        </p:attrNameLst>
                                      </p:cBhvr>
                                      <p:to>
                                        <p:strVal val="0.25"/>
                                      </p:to>
                                    </p:set>
                                    <p:animEffect filter="image" prLst="opacity: 0.25">
                                      <p:cBhvr rctx="IE">
                                        <p:cTn id="27" dur="indefinite"/>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childTnLst>
                                </p:cTn>
                              </p:par>
                              <p:par>
                                <p:cTn id="32" presetID="9" presetClass="emph" presetSubtype="0" nodeType="withEffect">
                                  <p:stCondLst>
                                    <p:cond delay="0"/>
                                  </p:stCondLst>
                                  <p:childTnLst>
                                    <p:set>
                                      <p:cBhvr>
                                        <p:cTn id="33" dur="indefinite"/>
                                        <p:tgtEl>
                                          <p:spTgt spid="4">
                                            <p:txEl>
                                              <p:pRg st="3" end="3"/>
                                            </p:txEl>
                                          </p:spTgt>
                                        </p:tgtEl>
                                        <p:attrNameLst>
                                          <p:attrName>style.opacity</p:attrName>
                                        </p:attrNameLst>
                                      </p:cBhvr>
                                      <p:to>
                                        <p:strVal val="0.25"/>
                                      </p:to>
                                    </p:set>
                                    <p:animEffect filter="image" prLst="opacity: 0.25">
                                      <p:cBhvr rctx="IE">
                                        <p:cTn id="34" dur="indefinite"/>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B64AA-F33C-6B06-CC5D-31C238BF9501}"/>
            </a:ext>
          </a:extLst>
        </p:cNvPr>
        <p:cNvGrpSpPr/>
        <p:nvPr/>
      </p:nvGrpSpPr>
      <p:grpSpPr>
        <a:xfrm>
          <a:off x="0" y="0"/>
          <a:ext cx="0" cy="0"/>
          <a:chOff x="0" y="0"/>
          <a:chExt cx="0" cy="0"/>
        </a:xfrm>
      </p:grpSpPr>
      <p:pic>
        <p:nvPicPr>
          <p:cNvPr id="35" name="Pladsholder til billede 34" descr="Et billede, der indeholder udendørs, person, jord, strand&#10;&#10;Automatisk genereret beskrivelse">
            <a:extLst>
              <a:ext uri="{FF2B5EF4-FFF2-40B4-BE49-F238E27FC236}">
                <a16:creationId xmlns:a16="http://schemas.microsoft.com/office/drawing/2014/main" id="{DC578FFD-D802-E347-97F9-C6278BB350B3}"/>
              </a:ext>
            </a:extLst>
          </p:cNvPr>
          <p:cNvPicPr>
            <a:picLocks noGrp="1" noChangeAspect="1"/>
          </p:cNvPicPr>
          <p:nvPr>
            <p:ph type="pic" sz="quarter" idx="13"/>
          </p:nvPr>
        </p:nvPicPr>
        <p:blipFill rotWithShape="1">
          <a:blip r:embed="rId5">
            <a:extLst>
              <a:ext uri="{28A0092B-C50C-407E-A947-70E740481C1C}">
                <a14:useLocalDpi xmlns:a14="http://schemas.microsoft.com/office/drawing/2010/main" val="0"/>
              </a:ext>
            </a:extLst>
          </a:blip>
          <a:srcRect/>
          <a:stretch/>
        </p:blipFill>
        <p:spPr>
          <a:xfrm>
            <a:off x="8222510" y="0"/>
            <a:ext cx="3969490" cy="6858000"/>
          </a:xfrm>
        </p:spPr>
      </p:pic>
      <p:sp>
        <p:nvSpPr>
          <p:cNvPr id="31" name="Pladsholder til tekst 30">
            <a:extLst>
              <a:ext uri="{FF2B5EF4-FFF2-40B4-BE49-F238E27FC236}">
                <a16:creationId xmlns:a16="http://schemas.microsoft.com/office/drawing/2014/main" id="{3229C7F9-3DC7-B1AD-9ACF-19129EA277DE}"/>
              </a:ext>
            </a:extLst>
          </p:cNvPr>
          <p:cNvSpPr>
            <a:spLocks noGrp="1"/>
          </p:cNvSpPr>
          <p:nvPr>
            <p:ph type="body" sz="quarter" idx="14"/>
          </p:nvPr>
        </p:nvSpPr>
        <p:spPr/>
        <p:txBody>
          <a:bodyPr/>
          <a:lstStyle/>
          <a:p>
            <a:endParaRPr lang="da-DK"/>
          </a:p>
        </p:txBody>
      </p:sp>
      <p:sp>
        <p:nvSpPr>
          <p:cNvPr id="5" name="Pladsholder til slidenummer 4">
            <a:extLst>
              <a:ext uri="{FF2B5EF4-FFF2-40B4-BE49-F238E27FC236}">
                <a16:creationId xmlns:a16="http://schemas.microsoft.com/office/drawing/2014/main" id="{BA57C25F-071C-9C5E-5C93-5F697C3AD75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C0BB7-6BAB-41B9-B847-BE177CEDBC97}" type="slidenum">
              <a:rPr kumimoji="0" lang="en-GB" sz="700" b="0" i="0" u="none" strike="noStrike" kern="1200" cap="none" spc="0" normalizeH="0" baseline="0" noProof="0">
                <a:ln>
                  <a:noFill/>
                </a:ln>
                <a:solidFill>
                  <a:srgbClr val="FFFFFF"/>
                </a:solidFill>
                <a:effectLst/>
                <a:uLnTx/>
                <a:uFillTx/>
                <a:latin typeface="Open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700" b="0" i="0" u="none" strike="noStrike" kern="1200" cap="none" spc="0" normalizeH="0" baseline="0" noProof="0">
              <a:ln>
                <a:noFill/>
              </a:ln>
              <a:solidFill>
                <a:srgbClr val="FFFFFF"/>
              </a:solidFill>
              <a:effectLst/>
              <a:uLnTx/>
              <a:uFillTx/>
              <a:latin typeface="Open Sans"/>
              <a:ea typeface="+mn-ea"/>
              <a:cs typeface="+mn-cs"/>
            </a:endParaRPr>
          </a:p>
        </p:txBody>
      </p:sp>
      <p:pic>
        <p:nvPicPr>
          <p:cNvPr id="15" name="Billede 14">
            <a:extLst>
              <a:ext uri="{FF2B5EF4-FFF2-40B4-BE49-F238E27FC236}">
                <a16:creationId xmlns:a16="http://schemas.microsoft.com/office/drawing/2014/main" id="{B01D85B3-DD8E-DAF6-B2F5-21DEAB6BBEE9}"/>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flipH="1">
            <a:off x="4485038" y="1197331"/>
            <a:ext cx="3490667" cy="3213451"/>
          </a:xfrm>
          <a:prstGeom prst="rect">
            <a:avLst/>
          </a:prstGeom>
        </p:spPr>
      </p:pic>
      <p:pic>
        <p:nvPicPr>
          <p:cNvPr id="19" name="Billede 18">
            <a:extLst>
              <a:ext uri="{FF2B5EF4-FFF2-40B4-BE49-F238E27FC236}">
                <a16:creationId xmlns:a16="http://schemas.microsoft.com/office/drawing/2014/main" id="{717F7C4B-D811-E374-B47B-347B4F37919B}"/>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3270623" y="4143823"/>
            <a:ext cx="2948322" cy="2714177"/>
          </a:xfrm>
          <a:prstGeom prst="rect">
            <a:avLst/>
          </a:prstGeom>
        </p:spPr>
      </p:pic>
      <p:pic>
        <p:nvPicPr>
          <p:cNvPr id="21" name="Billede 20">
            <a:extLst>
              <a:ext uri="{FF2B5EF4-FFF2-40B4-BE49-F238E27FC236}">
                <a16:creationId xmlns:a16="http://schemas.microsoft.com/office/drawing/2014/main" id="{D298D5DC-8F77-5038-FBEF-2021AFF9D327}"/>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flipH="1">
            <a:off x="218776" y="2426013"/>
            <a:ext cx="2948322" cy="2714177"/>
          </a:xfrm>
          <a:prstGeom prst="rect">
            <a:avLst/>
          </a:prstGeom>
        </p:spPr>
      </p:pic>
      <p:sp>
        <p:nvSpPr>
          <p:cNvPr id="23" name="Pladsholder til indhold 8">
            <a:extLst>
              <a:ext uri="{FF2B5EF4-FFF2-40B4-BE49-F238E27FC236}">
                <a16:creationId xmlns:a16="http://schemas.microsoft.com/office/drawing/2014/main" id="{FAA170E0-DDE6-D3A3-EAAD-9C0360CCE603}"/>
              </a:ext>
            </a:extLst>
          </p:cNvPr>
          <p:cNvSpPr txBox="1">
            <a:spLocks/>
          </p:cNvSpPr>
          <p:nvPr/>
        </p:nvSpPr>
        <p:spPr>
          <a:xfrm>
            <a:off x="837065" y="3165662"/>
            <a:ext cx="1763997" cy="1021062"/>
          </a:xfrm>
          <a:prstGeom prst="rect">
            <a:avLst/>
          </a:prstGeom>
        </p:spPr>
        <p:txBody>
          <a:bodyPr/>
          <a:lstStyle>
            <a:lvl1pPr marL="144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1pPr>
            <a:lvl2pPr marL="288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2pPr>
            <a:lvl3pPr marL="432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3pPr>
            <a:lvl4pPr marL="0" indent="0" algn="l" defTabSz="914400" rtl="0" eaLnBrk="1" latinLnBrk="0" hangingPunct="1">
              <a:lnSpc>
                <a:spcPct val="110000"/>
              </a:lnSpc>
              <a:spcBef>
                <a:spcPts val="1200"/>
              </a:spcBef>
              <a:buSzPct val="80000"/>
              <a:buFontTx/>
              <a:buNone/>
              <a:defRPr sz="1600" kern="1200">
                <a:solidFill>
                  <a:schemeClr val="accent2"/>
                </a:solidFill>
                <a:latin typeface="+mn-lt"/>
                <a:ea typeface="+mn-ea"/>
                <a:cs typeface="+mn-cs"/>
              </a:defRPr>
            </a:lvl4pPr>
            <a:lvl5pPr marL="0" indent="0" algn="l" defTabSz="914400" rtl="0" eaLnBrk="1" latinLnBrk="0" hangingPunct="1">
              <a:lnSpc>
                <a:spcPct val="110000"/>
              </a:lnSpc>
              <a:spcBef>
                <a:spcPts val="600"/>
              </a:spcBef>
              <a:buSzPct val="80000"/>
              <a:buFontTx/>
              <a:buNone/>
              <a:defRPr sz="1100" kern="1200">
                <a:solidFill>
                  <a:schemeClr val="accent2"/>
                </a:solidFill>
                <a:latin typeface="+mn-lt"/>
                <a:ea typeface="+mn-ea"/>
                <a:cs typeface="+mn-cs"/>
              </a:defRPr>
            </a:lvl5pPr>
            <a:lvl6pPr marL="108000" indent="-108000" algn="l" defTabSz="914400" rtl="0" eaLnBrk="1" latinLnBrk="0" hangingPunct="1">
              <a:lnSpc>
                <a:spcPct val="110000"/>
              </a:lnSpc>
              <a:spcBef>
                <a:spcPts val="600"/>
              </a:spcBef>
              <a:buSzPct val="80000"/>
              <a:buFont typeface="Arial" panose="020B0604020202020204" pitchFamily="34" charset="0"/>
              <a:buChar char="•"/>
              <a:defRPr sz="1100" kern="1200">
                <a:solidFill>
                  <a:schemeClr val="tx1"/>
                </a:solidFill>
                <a:latin typeface="+mn-lt"/>
                <a:ea typeface="+mn-ea"/>
                <a:cs typeface="+mn-cs"/>
              </a:defRPr>
            </a:lvl6pPr>
            <a:lvl7pPr marL="0" indent="0" algn="l" defTabSz="914400" rtl="0" eaLnBrk="1" latinLnBrk="0" hangingPunct="1">
              <a:lnSpc>
                <a:spcPct val="100000"/>
              </a:lnSpc>
              <a:spcBef>
                <a:spcPts val="0"/>
              </a:spcBef>
              <a:buFontTx/>
              <a:buNone/>
              <a:defRPr sz="4100" b="1" kern="1200" cap="all" baseline="0">
                <a:solidFill>
                  <a:schemeClr val="tx1"/>
                </a:solidFill>
                <a:latin typeface="+mj-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Pct val="80000"/>
              <a:buFont typeface="Arial" panose="020B0604020202020204" pitchFamily="34" charset="0"/>
              <a:buNone/>
              <a:tabLst/>
              <a:defRPr/>
            </a:pPr>
            <a:r>
              <a:rPr kumimoji="0" lang="da-DK" sz="1600" b="0" i="0" u="none" strike="noStrike" kern="1200" cap="none" spc="-20" normalizeH="0" baseline="0" noProof="0" dirty="0">
                <a:ln>
                  <a:noFill/>
                </a:ln>
                <a:solidFill>
                  <a:srgbClr val="000000"/>
                </a:solidFill>
                <a:effectLst/>
                <a:uLnTx/>
                <a:uFillTx/>
                <a:latin typeface="Open Sans"/>
                <a:ea typeface="+mn-ea"/>
                <a:cs typeface="+mn-cs"/>
              </a:rPr>
              <a:t>Vi troede, det ville være meget svært. Det var det faktisk ikke</a:t>
            </a:r>
            <a:endParaRPr kumimoji="0" lang="da-DK" sz="1600" b="1" i="0" u="none" strike="noStrike" kern="1200" cap="none" spc="0" normalizeH="0" baseline="0" noProof="0" dirty="0">
              <a:ln>
                <a:noFill/>
              </a:ln>
              <a:solidFill>
                <a:srgbClr val="000000"/>
              </a:solidFill>
              <a:effectLst/>
              <a:uLnTx/>
              <a:uFillTx/>
              <a:latin typeface="Open Sans"/>
              <a:ea typeface="+mn-ea"/>
              <a:cs typeface="+mn-cs"/>
            </a:endParaRPr>
          </a:p>
        </p:txBody>
      </p:sp>
      <p:sp>
        <p:nvSpPr>
          <p:cNvPr id="27" name="Pladsholder til indhold 8">
            <a:extLst>
              <a:ext uri="{FF2B5EF4-FFF2-40B4-BE49-F238E27FC236}">
                <a16:creationId xmlns:a16="http://schemas.microsoft.com/office/drawing/2014/main" id="{006397E0-1939-8152-58AD-F662D26CAE95}"/>
              </a:ext>
            </a:extLst>
          </p:cNvPr>
          <p:cNvSpPr txBox="1">
            <a:spLocks/>
          </p:cNvSpPr>
          <p:nvPr/>
        </p:nvSpPr>
        <p:spPr>
          <a:xfrm>
            <a:off x="4957818" y="2072043"/>
            <a:ext cx="2601645" cy="1214763"/>
          </a:xfrm>
          <a:prstGeom prst="rect">
            <a:avLst/>
          </a:prstGeom>
        </p:spPr>
        <p:txBody>
          <a:bodyPr/>
          <a:lstStyle>
            <a:lvl1pPr marL="144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1pPr>
            <a:lvl2pPr marL="288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2pPr>
            <a:lvl3pPr marL="432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3pPr>
            <a:lvl4pPr marL="0" indent="0" algn="l" defTabSz="914400" rtl="0" eaLnBrk="1" latinLnBrk="0" hangingPunct="1">
              <a:lnSpc>
                <a:spcPct val="110000"/>
              </a:lnSpc>
              <a:spcBef>
                <a:spcPts val="1200"/>
              </a:spcBef>
              <a:buSzPct val="80000"/>
              <a:buFontTx/>
              <a:buNone/>
              <a:defRPr sz="1600" kern="1200">
                <a:solidFill>
                  <a:schemeClr val="accent2"/>
                </a:solidFill>
                <a:latin typeface="+mn-lt"/>
                <a:ea typeface="+mn-ea"/>
                <a:cs typeface="+mn-cs"/>
              </a:defRPr>
            </a:lvl4pPr>
            <a:lvl5pPr marL="0" indent="0" algn="l" defTabSz="914400" rtl="0" eaLnBrk="1" latinLnBrk="0" hangingPunct="1">
              <a:lnSpc>
                <a:spcPct val="110000"/>
              </a:lnSpc>
              <a:spcBef>
                <a:spcPts val="600"/>
              </a:spcBef>
              <a:buSzPct val="80000"/>
              <a:buFontTx/>
              <a:buNone/>
              <a:defRPr sz="1100" kern="1200">
                <a:solidFill>
                  <a:schemeClr val="accent2"/>
                </a:solidFill>
                <a:latin typeface="+mn-lt"/>
                <a:ea typeface="+mn-ea"/>
                <a:cs typeface="+mn-cs"/>
              </a:defRPr>
            </a:lvl5pPr>
            <a:lvl6pPr marL="108000" indent="-108000" algn="l" defTabSz="914400" rtl="0" eaLnBrk="1" latinLnBrk="0" hangingPunct="1">
              <a:lnSpc>
                <a:spcPct val="110000"/>
              </a:lnSpc>
              <a:spcBef>
                <a:spcPts val="600"/>
              </a:spcBef>
              <a:buSzPct val="80000"/>
              <a:buFont typeface="Arial" panose="020B0604020202020204" pitchFamily="34" charset="0"/>
              <a:buChar char="•"/>
              <a:defRPr sz="1100" kern="1200">
                <a:solidFill>
                  <a:schemeClr val="tx1"/>
                </a:solidFill>
                <a:latin typeface="+mn-lt"/>
                <a:ea typeface="+mn-ea"/>
                <a:cs typeface="+mn-cs"/>
              </a:defRPr>
            </a:lvl6pPr>
            <a:lvl7pPr marL="0" indent="0" algn="l" defTabSz="914400" rtl="0" eaLnBrk="1" latinLnBrk="0" hangingPunct="1">
              <a:lnSpc>
                <a:spcPct val="100000"/>
              </a:lnSpc>
              <a:spcBef>
                <a:spcPts val="0"/>
              </a:spcBef>
              <a:buFontTx/>
              <a:buNone/>
              <a:defRPr sz="4100" b="1" kern="1200" cap="all" baseline="0">
                <a:solidFill>
                  <a:schemeClr val="tx1"/>
                </a:solidFill>
                <a:latin typeface="+mj-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Pct val="80000"/>
              <a:buFont typeface="Arial" panose="020B0604020202020204" pitchFamily="34" charset="0"/>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Jeg ville ønske, nogen havde fundet på det her, da mine egne børn var mindre.</a:t>
            </a:r>
            <a:endParaRPr kumimoji="0" lang="da-DK" sz="1600" b="1" i="0" u="none" strike="noStrike" kern="1200" cap="none" spc="0" normalizeH="0" baseline="0" noProof="0" dirty="0">
              <a:ln>
                <a:noFill/>
              </a:ln>
              <a:solidFill>
                <a:srgbClr val="FFFFFF"/>
              </a:solidFill>
              <a:effectLst/>
              <a:uLnTx/>
              <a:uFillTx/>
              <a:latin typeface="Open Sans"/>
              <a:ea typeface="+mn-ea"/>
              <a:cs typeface="+mn-cs"/>
            </a:endParaRPr>
          </a:p>
        </p:txBody>
      </p:sp>
      <p:sp>
        <p:nvSpPr>
          <p:cNvPr id="33" name="Pladsholder til indhold 8">
            <a:extLst>
              <a:ext uri="{FF2B5EF4-FFF2-40B4-BE49-F238E27FC236}">
                <a16:creationId xmlns:a16="http://schemas.microsoft.com/office/drawing/2014/main" id="{B0C13948-3352-99C3-F761-81947BAA4C25}"/>
              </a:ext>
            </a:extLst>
          </p:cNvPr>
          <p:cNvSpPr txBox="1">
            <a:spLocks/>
          </p:cNvSpPr>
          <p:nvPr/>
        </p:nvSpPr>
        <p:spPr>
          <a:xfrm>
            <a:off x="3678519" y="5016146"/>
            <a:ext cx="2132530" cy="742586"/>
          </a:xfrm>
          <a:prstGeom prst="rect">
            <a:avLst/>
          </a:prstGeom>
        </p:spPr>
        <p:txBody>
          <a:bodyPr/>
          <a:lstStyle>
            <a:lvl1pPr marL="144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1pPr>
            <a:lvl2pPr marL="288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2pPr>
            <a:lvl3pPr marL="432000" indent="-144000" algn="l" defTabSz="914400" rtl="0" eaLnBrk="1" latinLnBrk="0" hangingPunct="1">
              <a:lnSpc>
                <a:spcPct val="110000"/>
              </a:lnSpc>
              <a:spcBef>
                <a:spcPts val="1200"/>
              </a:spcBef>
              <a:buSzPct val="80000"/>
              <a:buFont typeface="Arial" panose="020B0604020202020204" pitchFamily="34" charset="0"/>
              <a:buChar char="•"/>
              <a:defRPr sz="1600" kern="1200">
                <a:solidFill>
                  <a:schemeClr val="accent2"/>
                </a:solidFill>
                <a:latin typeface="+mn-lt"/>
                <a:ea typeface="+mn-ea"/>
                <a:cs typeface="+mn-cs"/>
              </a:defRPr>
            </a:lvl3pPr>
            <a:lvl4pPr marL="0" indent="0" algn="l" defTabSz="914400" rtl="0" eaLnBrk="1" latinLnBrk="0" hangingPunct="1">
              <a:lnSpc>
                <a:spcPct val="110000"/>
              </a:lnSpc>
              <a:spcBef>
                <a:spcPts val="1200"/>
              </a:spcBef>
              <a:buSzPct val="80000"/>
              <a:buFontTx/>
              <a:buNone/>
              <a:defRPr sz="1600" kern="1200">
                <a:solidFill>
                  <a:schemeClr val="accent2"/>
                </a:solidFill>
                <a:latin typeface="+mn-lt"/>
                <a:ea typeface="+mn-ea"/>
                <a:cs typeface="+mn-cs"/>
              </a:defRPr>
            </a:lvl4pPr>
            <a:lvl5pPr marL="0" indent="0" algn="l" defTabSz="914400" rtl="0" eaLnBrk="1" latinLnBrk="0" hangingPunct="1">
              <a:lnSpc>
                <a:spcPct val="110000"/>
              </a:lnSpc>
              <a:spcBef>
                <a:spcPts val="600"/>
              </a:spcBef>
              <a:buSzPct val="80000"/>
              <a:buFontTx/>
              <a:buNone/>
              <a:defRPr sz="1100" kern="1200">
                <a:solidFill>
                  <a:schemeClr val="accent2"/>
                </a:solidFill>
                <a:latin typeface="+mn-lt"/>
                <a:ea typeface="+mn-ea"/>
                <a:cs typeface="+mn-cs"/>
              </a:defRPr>
            </a:lvl5pPr>
            <a:lvl6pPr marL="108000" indent="-108000" algn="l" defTabSz="914400" rtl="0" eaLnBrk="1" latinLnBrk="0" hangingPunct="1">
              <a:lnSpc>
                <a:spcPct val="110000"/>
              </a:lnSpc>
              <a:spcBef>
                <a:spcPts val="600"/>
              </a:spcBef>
              <a:buSzPct val="80000"/>
              <a:buFont typeface="Arial" panose="020B0604020202020204" pitchFamily="34" charset="0"/>
              <a:buChar char="•"/>
              <a:defRPr sz="1100" kern="1200">
                <a:solidFill>
                  <a:schemeClr val="tx1"/>
                </a:solidFill>
                <a:latin typeface="+mn-lt"/>
                <a:ea typeface="+mn-ea"/>
                <a:cs typeface="+mn-cs"/>
              </a:defRPr>
            </a:lvl6pPr>
            <a:lvl7pPr marL="0" indent="0" algn="l" defTabSz="914400" rtl="0" eaLnBrk="1" latinLnBrk="0" hangingPunct="1">
              <a:lnSpc>
                <a:spcPct val="100000"/>
              </a:lnSpc>
              <a:spcBef>
                <a:spcPts val="0"/>
              </a:spcBef>
              <a:buFontTx/>
              <a:buNone/>
              <a:defRPr sz="4100" b="1" kern="1200" cap="all" baseline="0">
                <a:solidFill>
                  <a:schemeClr val="tx1"/>
                </a:solidFill>
                <a:latin typeface="+mj-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Pct val="80000"/>
              <a:buFont typeface="Arial" panose="020B0604020202020204" pitchFamily="34" charset="0"/>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Jeg gik til en af de andre forældre for at få hjælp</a:t>
            </a:r>
            <a:endParaRPr kumimoji="0" lang="da-DK" sz="1600" b="1" i="0" u="none" strike="noStrike" kern="1200" cap="none" spc="0" normalizeH="0" baseline="0" noProof="0" dirty="0">
              <a:ln>
                <a:noFill/>
              </a:ln>
              <a:solidFill>
                <a:srgbClr val="FFFFFF"/>
              </a:solidFill>
              <a:effectLst/>
              <a:uLnTx/>
              <a:uFillTx/>
              <a:latin typeface="Open Sans"/>
              <a:ea typeface="+mn-ea"/>
              <a:cs typeface="+mn-cs"/>
            </a:endParaRPr>
          </a:p>
        </p:txBody>
      </p:sp>
      <p:pic>
        <p:nvPicPr>
          <p:cNvPr id="3" name="Billede 2">
            <a:extLst>
              <a:ext uri="{FF2B5EF4-FFF2-40B4-BE49-F238E27FC236}">
                <a16:creationId xmlns:a16="http://schemas.microsoft.com/office/drawing/2014/main" id="{D8F8657E-DEEB-9CA0-6749-8F5C46DDCCD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73310" y="1713177"/>
            <a:ext cx="381077" cy="499522"/>
          </a:xfrm>
          <a:prstGeom prst="rect">
            <a:avLst/>
          </a:prstGeom>
        </p:spPr>
      </p:pic>
      <p:pic>
        <p:nvPicPr>
          <p:cNvPr id="6" name="Billede 5">
            <a:extLst>
              <a:ext uri="{FF2B5EF4-FFF2-40B4-BE49-F238E27FC236}">
                <a16:creationId xmlns:a16="http://schemas.microsoft.com/office/drawing/2014/main" id="{181D6FDA-88F3-E0F0-C9D7-F5019370998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3540" y="2927650"/>
            <a:ext cx="334155" cy="438016"/>
          </a:xfrm>
          <a:prstGeom prst="rect">
            <a:avLst/>
          </a:prstGeom>
        </p:spPr>
      </p:pic>
      <p:pic>
        <p:nvPicPr>
          <p:cNvPr id="9" name="Graphic 2">
            <a:extLst>
              <a:ext uri="{FF2B5EF4-FFF2-40B4-BE49-F238E27FC236}">
                <a16:creationId xmlns:a16="http://schemas.microsoft.com/office/drawing/2014/main" id="{4B32BF1E-F10C-04E9-F598-BF37C5FE4D1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656995" y="4490920"/>
            <a:ext cx="341603" cy="455470"/>
          </a:xfrm>
          <a:prstGeom prst="rect">
            <a:avLst/>
          </a:prstGeom>
        </p:spPr>
      </p:pic>
      <p:sp>
        <p:nvSpPr>
          <p:cNvPr id="10" name="Titel 9">
            <a:extLst>
              <a:ext uri="{FF2B5EF4-FFF2-40B4-BE49-F238E27FC236}">
                <a16:creationId xmlns:a16="http://schemas.microsoft.com/office/drawing/2014/main" id="{D4D9CDF5-92FE-B8B6-CAA9-A8C1FDA7A882}"/>
              </a:ext>
            </a:extLst>
          </p:cNvPr>
          <p:cNvSpPr>
            <a:spLocks noGrp="1"/>
          </p:cNvSpPr>
          <p:nvPr>
            <p:ph type="title"/>
          </p:nvPr>
        </p:nvSpPr>
        <p:spPr>
          <a:xfrm>
            <a:off x="171826" y="201323"/>
            <a:ext cx="8050684" cy="1152988"/>
          </a:xfrm>
        </p:spPr>
        <p:txBody>
          <a:bodyPr/>
          <a:lstStyle/>
          <a:p>
            <a:r>
              <a:rPr lang="da-DK" dirty="0"/>
              <a:t>Vores </a:t>
            </a:r>
            <a:r>
              <a:rPr lang="da-DK" dirty="0">
                <a:highlight>
                  <a:srgbClr val="000000"/>
                </a:highlight>
              </a:rPr>
              <a:t> </a:t>
            </a:r>
            <a:r>
              <a:rPr lang="da-DK" dirty="0">
                <a:solidFill>
                  <a:schemeClr val="bg1"/>
                </a:solidFill>
                <a:highlight>
                  <a:srgbClr val="000000"/>
                </a:highlight>
              </a:rPr>
              <a:t>erfaringer </a:t>
            </a:r>
            <a:r>
              <a:rPr lang="da-DK" dirty="0"/>
              <a:t> med forældreaftaler om digitale medier</a:t>
            </a:r>
          </a:p>
        </p:txBody>
      </p:sp>
    </p:spTree>
    <p:custDataLst>
      <p:custData r:id="rId1"/>
      <p:custData r:id="rId2"/>
    </p:custDataLst>
    <p:extLst>
      <p:ext uri="{BB962C8B-B14F-4D97-AF65-F5344CB8AC3E}">
        <p14:creationId xmlns:p14="http://schemas.microsoft.com/office/powerpoint/2010/main" val="4111518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7">
            <a:extLst>
              <a:ext uri="{FF2B5EF4-FFF2-40B4-BE49-F238E27FC236}">
                <a16:creationId xmlns:a16="http://schemas.microsoft.com/office/drawing/2014/main" id="{E819E22F-DE2C-1068-1AEE-DBD2B91967F1}"/>
              </a:ext>
            </a:extLst>
          </p:cNvPr>
          <p:cNvPicPr>
            <a:picLocks noGrp="1" noChangeAspect="1"/>
          </p:cNvPicPr>
          <p:nvPr>
            <p:ph type="pic" sz="quarter" idx="13"/>
            <p:custDataLst>
              <p:tags r:id="rId1"/>
            </p:custDataLst>
          </p:nvPr>
        </p:nvPicPr>
        <p:blipFill rotWithShape="1">
          <a:blip r:embed="rId4">
            <a:extLst>
              <a:ext uri="{28A0092B-C50C-407E-A947-70E740481C1C}">
                <a14:useLocalDpi xmlns:a14="http://schemas.microsoft.com/office/drawing/2010/main" val="0"/>
              </a:ext>
            </a:extLst>
          </a:blip>
          <a:srcRect t="7865" b="7865"/>
          <a:stretch>
            <a:fillRect/>
          </a:stretch>
        </p:blipFill>
        <p:spPr>
          <a:xfrm>
            <a:off x="0" y="-1"/>
            <a:ext cx="12192000" cy="6857999"/>
          </a:xfrm>
        </p:spPr>
      </p:pic>
      <p:sp>
        <p:nvSpPr>
          <p:cNvPr id="3" name="Pladsholder til tekst 2">
            <a:extLst>
              <a:ext uri="{FF2B5EF4-FFF2-40B4-BE49-F238E27FC236}">
                <a16:creationId xmlns:a16="http://schemas.microsoft.com/office/drawing/2014/main" id="{B93A671B-4015-02BF-A7EC-3999643BB750}"/>
              </a:ext>
            </a:extLst>
          </p:cNvPr>
          <p:cNvSpPr>
            <a:spLocks noGrp="1"/>
          </p:cNvSpPr>
          <p:nvPr>
            <p:ph type="body" sz="quarter" idx="10"/>
          </p:nvPr>
        </p:nvSpPr>
        <p:spPr/>
        <p:txBody>
          <a:bodyPr/>
          <a:lstStyle/>
          <a:p>
            <a:endParaRPr lang="da-DK"/>
          </a:p>
        </p:txBody>
      </p:sp>
      <p:sp>
        <p:nvSpPr>
          <p:cNvPr id="4" name="Pladsholder til tekst 3">
            <a:extLst>
              <a:ext uri="{FF2B5EF4-FFF2-40B4-BE49-F238E27FC236}">
                <a16:creationId xmlns:a16="http://schemas.microsoft.com/office/drawing/2014/main" id="{767865F3-22E8-D8FD-B8F5-595EEF3D6F80}"/>
              </a:ext>
            </a:extLst>
          </p:cNvPr>
          <p:cNvSpPr>
            <a:spLocks noGrp="1"/>
          </p:cNvSpPr>
          <p:nvPr>
            <p:ph type="body" sz="quarter" idx="14"/>
          </p:nvPr>
        </p:nvSpPr>
        <p:spPr/>
        <p:txBody>
          <a:bodyPr/>
          <a:lstStyle/>
          <a:p>
            <a:endParaRPr lang="da-DK"/>
          </a:p>
        </p:txBody>
      </p:sp>
      <p:sp>
        <p:nvSpPr>
          <p:cNvPr id="13" name="Titel 1">
            <a:extLst>
              <a:ext uri="{FF2B5EF4-FFF2-40B4-BE49-F238E27FC236}">
                <a16:creationId xmlns:a16="http://schemas.microsoft.com/office/drawing/2014/main" id="{7AA77BF6-E785-49AD-9D4A-9910D8E28C21}"/>
              </a:ext>
            </a:extLst>
          </p:cNvPr>
          <p:cNvSpPr txBox="1">
            <a:spLocks/>
          </p:cNvSpPr>
          <p:nvPr/>
        </p:nvSpPr>
        <p:spPr>
          <a:xfrm>
            <a:off x="271463" y="5091695"/>
            <a:ext cx="8045450" cy="1152988"/>
          </a:xfrm>
          <a:prstGeom prst="rect">
            <a:avLst/>
          </a:prstGeom>
          <a:noFill/>
        </p:spPr>
        <p:txBody>
          <a:bodyPr vert="horz" lIns="91440" tIns="45720" rIns="91440" bIns="45720" rtlCol="0" anchor="b" anchorCtr="0">
            <a:noAutofit/>
          </a:bodyPr>
          <a:lstStyle>
            <a:lvl1pPr algn="l" defTabSz="914400" rtl="0" eaLnBrk="1" latinLnBrk="0" hangingPunct="1">
              <a:lnSpc>
                <a:spcPct val="100000"/>
              </a:lnSpc>
              <a:spcBef>
                <a:spcPct val="0"/>
              </a:spcBef>
              <a:buNone/>
              <a:defRPr sz="4100" b="1" kern="1200" cap="all" spc="10" baseline="0">
                <a:solidFill>
                  <a:schemeClr val="bg1"/>
                </a:solidFill>
                <a:latin typeface="+mj-lt"/>
                <a:ea typeface="+mj-ea"/>
                <a:cs typeface="+mj-cs"/>
              </a:defRPr>
            </a:lvl1pPr>
          </a:lstStyle>
          <a:p>
            <a:pPr marL="0" marR="0" lvl="0" indent="0" algn="l" defTabSz="914400" rtl="0" eaLnBrk="1" fontAlgn="auto" latinLnBrk="0" hangingPunct="1">
              <a:lnSpc>
                <a:spcPts val="6659"/>
              </a:lnSpc>
              <a:spcBef>
                <a:spcPct val="0"/>
              </a:spcBef>
              <a:spcAft>
                <a:spcPts val="0"/>
              </a:spcAft>
              <a:buClrTx/>
              <a:buSzTx/>
              <a:buFontTx/>
              <a:buNone/>
              <a:tabLst/>
              <a:defRPr/>
            </a:pPr>
            <a:r>
              <a:rPr kumimoji="0" lang="da-DK" sz="6600" b="1" i="0" u="none" strike="noStrike" kern="1200" cap="all" spc="10" normalizeH="0" baseline="0" noProof="0" dirty="0">
                <a:ln>
                  <a:noFill/>
                </a:ln>
                <a:solidFill>
                  <a:srgbClr val="FFFFFF"/>
                </a:solidFill>
                <a:effectLst/>
                <a:highlight>
                  <a:srgbClr val="000000"/>
                </a:highlight>
                <a:uLnTx/>
                <a:uFillTx/>
                <a:latin typeface="Roboto Slab"/>
                <a:ea typeface="+mj-ea"/>
                <a:cs typeface="+mj-cs"/>
              </a:rPr>
              <a:t>TAK!</a:t>
            </a:r>
            <a:endParaRPr kumimoji="0" lang="da-DK" sz="4100" b="1" i="0" u="none" strike="noStrike" kern="1200" cap="all" spc="10" normalizeH="0" baseline="0" noProof="0" dirty="0">
              <a:ln>
                <a:noFill/>
              </a:ln>
              <a:solidFill>
                <a:srgbClr val="FFFFFF"/>
              </a:solidFill>
              <a:effectLst/>
              <a:highlight>
                <a:srgbClr val="000000"/>
              </a:highlight>
              <a:uLnTx/>
              <a:uFillTx/>
              <a:latin typeface="Roboto Slab"/>
              <a:ea typeface="+mj-ea"/>
              <a:cs typeface="+mj-cs"/>
            </a:endParaRPr>
          </a:p>
        </p:txBody>
      </p:sp>
      <p:sp>
        <p:nvSpPr>
          <p:cNvPr id="2" name="Tekstfelt 1">
            <a:extLst>
              <a:ext uri="{FF2B5EF4-FFF2-40B4-BE49-F238E27FC236}">
                <a16:creationId xmlns:a16="http://schemas.microsoft.com/office/drawing/2014/main" id="{C6E9D2BD-6402-AE4E-CD81-B4B596AD6FA1}"/>
              </a:ext>
            </a:extLst>
          </p:cNvPr>
          <p:cNvSpPr txBox="1"/>
          <p:nvPr/>
        </p:nvSpPr>
        <p:spPr>
          <a:xfrm>
            <a:off x="471055" y="6350955"/>
            <a:ext cx="4211781" cy="313081"/>
          </a:xfrm>
          <a:prstGeom prst="rect">
            <a:avLst/>
          </a:prstGeom>
          <a:noFill/>
        </p:spPr>
        <p:txBody>
          <a:bodyPr wrap="square" lIns="0" tIns="0" rIns="0" bIns="0" rtlCol="0">
            <a:noAutofit/>
          </a:bodyPr>
          <a:lstStyle/>
          <a:p>
            <a:pPr marL="0" marR="0" lvl="0" indent="0" algn="l" defTabSz="914400" rtl="0" eaLnBrk="1" fontAlgn="auto" latinLnBrk="0" hangingPunct="1">
              <a:lnSpc>
                <a:spcPct val="110000"/>
              </a:lnSpc>
              <a:spcBef>
                <a:spcPts val="1200"/>
              </a:spcBef>
              <a:spcAft>
                <a:spcPts val="0"/>
              </a:spcAft>
              <a:buClrTx/>
              <a:buSzPct val="80000"/>
              <a:buFontTx/>
              <a:buNone/>
              <a:tabLst/>
              <a:defRPr/>
            </a:pPr>
            <a:r>
              <a:rPr kumimoji="0" lang="da-DK" sz="1600" b="0" i="0" u="none" strike="noStrike" kern="1200" cap="none" spc="0" normalizeH="0" baseline="0" noProof="0" dirty="0">
                <a:ln>
                  <a:noFill/>
                </a:ln>
                <a:solidFill>
                  <a:srgbClr val="FFFFFF"/>
                </a:solidFill>
                <a:effectLst/>
                <a:uLnTx/>
                <a:uFillTx/>
                <a:latin typeface="Open Sans"/>
                <a:ea typeface="+mn-ea"/>
                <a:cs typeface="+mn-cs"/>
              </a:rPr>
              <a:t>kaan@bornsvilkar.dk</a:t>
            </a:r>
          </a:p>
        </p:txBody>
      </p:sp>
    </p:spTree>
    <p:extLst>
      <p:ext uri="{BB962C8B-B14F-4D97-AF65-F5344CB8AC3E}">
        <p14:creationId xmlns:p14="http://schemas.microsoft.com/office/powerpoint/2010/main" val="4221848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90B31E-2B4B-DF00-3C10-9F94178F1B19}"/>
              </a:ext>
            </a:extLst>
          </p:cNvPr>
          <p:cNvSpPr>
            <a:spLocks noGrp="1"/>
          </p:cNvSpPr>
          <p:nvPr>
            <p:ph type="ctrTitle"/>
          </p:nvPr>
        </p:nvSpPr>
        <p:spPr>
          <a:xfrm>
            <a:off x="710842" y="1021080"/>
            <a:ext cx="10752001" cy="2721187"/>
          </a:xfrm>
        </p:spPr>
        <p:txBody>
          <a:bodyPr>
            <a:normAutofit/>
          </a:bodyPr>
          <a:lstStyle/>
          <a:p>
            <a:r>
              <a:rPr lang="da-DK" sz="6600" dirty="0"/>
              <a:t>Erfaring fra projektet</a:t>
            </a:r>
            <a:br>
              <a:rPr lang="da-DK" sz="6600" dirty="0"/>
            </a:br>
            <a:r>
              <a:rPr lang="da-DK" sz="6600" dirty="0"/>
              <a:t> </a:t>
            </a:r>
            <a:br>
              <a:rPr lang="da-DK" sz="6600" dirty="0"/>
            </a:br>
            <a:r>
              <a:rPr lang="da-DK" sz="6600" dirty="0"/>
              <a:t>Sund Digital Trivsel</a:t>
            </a:r>
          </a:p>
        </p:txBody>
      </p:sp>
      <p:sp>
        <p:nvSpPr>
          <p:cNvPr id="3" name="Undertitel 2">
            <a:extLst>
              <a:ext uri="{FF2B5EF4-FFF2-40B4-BE49-F238E27FC236}">
                <a16:creationId xmlns:a16="http://schemas.microsoft.com/office/drawing/2014/main" id="{08A40D6E-905D-EB0F-A299-FF1548FA3C8F}"/>
              </a:ext>
            </a:extLst>
          </p:cNvPr>
          <p:cNvSpPr>
            <a:spLocks noGrp="1"/>
          </p:cNvSpPr>
          <p:nvPr>
            <p:ph type="subTitle" idx="1"/>
          </p:nvPr>
        </p:nvSpPr>
        <p:spPr>
          <a:xfrm>
            <a:off x="724879" y="4876801"/>
            <a:ext cx="7796712" cy="1261198"/>
          </a:xfrm>
        </p:spPr>
        <p:txBody>
          <a:bodyPr>
            <a:normAutofit fontScale="77500" lnSpcReduction="20000"/>
          </a:bodyPr>
          <a:lstStyle/>
          <a:p>
            <a:r>
              <a:rPr lang="da-DK" dirty="0"/>
              <a:t>Københavns Kommune</a:t>
            </a:r>
          </a:p>
          <a:p>
            <a:endParaRPr lang="da-DK" dirty="0"/>
          </a:p>
          <a:p>
            <a:r>
              <a:rPr lang="da-DK" dirty="0"/>
              <a:t>Center for Børn og Unges Sundhed</a:t>
            </a:r>
          </a:p>
          <a:p>
            <a:endParaRPr lang="da-DK" dirty="0"/>
          </a:p>
          <a:p>
            <a:r>
              <a:rPr lang="da-DK" dirty="0"/>
              <a:t>Projektleder og sygeplejerske Mette Juel Blichfeldt</a:t>
            </a:r>
          </a:p>
        </p:txBody>
      </p:sp>
      <p:sp>
        <p:nvSpPr>
          <p:cNvPr id="4" name="Pladsholder til sidefod 3">
            <a:extLst>
              <a:ext uri="{FF2B5EF4-FFF2-40B4-BE49-F238E27FC236}">
                <a16:creationId xmlns:a16="http://schemas.microsoft.com/office/drawing/2014/main" id="{281B76C3-6EC8-6E80-D1CC-E07E54CBCBFD}"/>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noFill/>
                <a:effectLst/>
                <a:uLnTx/>
                <a:uFillTx/>
                <a:latin typeface="KBH Tekst" panose="00000500000000000000" pitchFamily="2" charset="0"/>
                <a:ea typeface="+mn-ea"/>
                <a:cs typeface="+mn-cs"/>
              </a:rPr>
              <a:t>Sidehoved</a:t>
            </a:r>
            <a:endParaRPr kumimoji="0" lang="da-DK" sz="1000" b="0" i="0" u="none" strike="noStrike" kern="1200" cap="none" spc="0" normalizeH="0" baseline="0" noProof="0" dirty="0">
              <a:ln>
                <a:noFill/>
              </a:ln>
              <a:noFill/>
              <a:effectLst/>
              <a:uLnTx/>
              <a:uFillTx/>
              <a:latin typeface="KBH Tekst" panose="00000500000000000000" pitchFamily="2" charset="0"/>
              <a:ea typeface="+mn-ea"/>
              <a:cs typeface="+mn-cs"/>
            </a:endParaRPr>
          </a:p>
        </p:txBody>
      </p:sp>
      <p:sp>
        <p:nvSpPr>
          <p:cNvPr id="5" name="Pladsholder til slidenummer 4">
            <a:extLst>
              <a:ext uri="{FF2B5EF4-FFF2-40B4-BE49-F238E27FC236}">
                <a16:creationId xmlns:a16="http://schemas.microsoft.com/office/drawing/2014/main" id="{5296990D-33FF-C5F8-668F-46B1745B9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8C45C-947F-4981-8B3F-4F32E973C901}" type="slidenum">
              <a:rPr kumimoji="0" lang="da-DK" sz="1000" b="0" i="0" u="none" strike="noStrike" kern="1200" cap="none" spc="0" normalizeH="0" baseline="0" noProof="0" smtClean="0">
                <a:ln>
                  <a:noFill/>
                </a:ln>
                <a:noFill/>
                <a:effectLst/>
                <a:uLnTx/>
                <a:uFillTx/>
                <a:latin typeface="KBH"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a-DK" sz="1000" b="0" i="0" u="none" strike="noStrike" kern="1200" cap="none" spc="0" normalizeH="0" baseline="0" noProof="0" dirty="0">
              <a:ln>
                <a:noFill/>
              </a:ln>
              <a:noFill/>
              <a:effectLst/>
              <a:uLnTx/>
              <a:uFillTx/>
              <a:latin typeface="KBH" panose="00000500000000000000" pitchFamily="2" charset="0"/>
              <a:ea typeface="+mn-ea"/>
              <a:cs typeface="+mn-cs"/>
            </a:endParaRPr>
          </a:p>
        </p:txBody>
      </p:sp>
      <p:sp>
        <p:nvSpPr>
          <p:cNvPr id="6" name="Pladsholder til tekst 5">
            <a:extLst>
              <a:ext uri="{FF2B5EF4-FFF2-40B4-BE49-F238E27FC236}">
                <a16:creationId xmlns:a16="http://schemas.microsoft.com/office/drawing/2014/main" id="{D8AA9273-1FC1-29E4-7633-637BCC7651E0}"/>
              </a:ext>
            </a:extLst>
          </p:cNvPr>
          <p:cNvSpPr>
            <a:spLocks noGrp="1"/>
          </p:cNvSpPr>
          <p:nvPr>
            <p:ph type="body" sz="quarter" idx="17"/>
          </p:nvPr>
        </p:nvSpPr>
        <p:spPr/>
        <p:txBody>
          <a:bodyPr/>
          <a:lstStyle/>
          <a:p>
            <a:r>
              <a:rPr lang="da-DK" dirty="0"/>
              <a:t>2. September 2026</a:t>
            </a:r>
          </a:p>
        </p:txBody>
      </p:sp>
    </p:spTree>
    <p:extLst>
      <p:ext uri="{BB962C8B-B14F-4D97-AF65-F5344CB8AC3E}">
        <p14:creationId xmlns:p14="http://schemas.microsoft.com/office/powerpoint/2010/main" val="1486961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AC4FF4-8387-6D6E-C7FF-FB2AB9CD2177}"/>
              </a:ext>
            </a:extLst>
          </p:cNvPr>
          <p:cNvSpPr>
            <a:spLocks noGrp="1"/>
          </p:cNvSpPr>
          <p:nvPr>
            <p:ph type="title"/>
          </p:nvPr>
        </p:nvSpPr>
        <p:spPr/>
        <p:txBody>
          <a:bodyPr/>
          <a:lstStyle/>
          <a:p>
            <a:r>
              <a:rPr lang="da-DK" sz="5400" dirty="0">
                <a:solidFill>
                  <a:srgbClr val="002060"/>
                </a:solidFill>
              </a:rPr>
              <a:t>Sund Digital Trivsel</a:t>
            </a:r>
          </a:p>
        </p:txBody>
      </p:sp>
      <p:sp>
        <p:nvSpPr>
          <p:cNvPr id="3" name="Pladsholder til sidefod 2">
            <a:extLst>
              <a:ext uri="{FF2B5EF4-FFF2-40B4-BE49-F238E27FC236}">
                <a16:creationId xmlns:a16="http://schemas.microsoft.com/office/drawing/2014/main" id="{2076300D-85E6-A80B-53E6-5D56B6E9B1AE}"/>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prstClr val="black"/>
                </a:solidFill>
                <a:effectLst/>
                <a:uLnTx/>
                <a:uFillTx/>
                <a:latin typeface="KBH Tekst" panose="00000500000000000000" pitchFamily="2" charset="0"/>
                <a:ea typeface="+mn-ea"/>
                <a:cs typeface="+mn-cs"/>
              </a:rPr>
              <a:t>Center for Børn og Unges Sundhed – Sund Digital Trivsel</a:t>
            </a:r>
          </a:p>
        </p:txBody>
      </p:sp>
      <p:sp>
        <p:nvSpPr>
          <p:cNvPr id="4" name="Pladsholder til slidenummer 3">
            <a:extLst>
              <a:ext uri="{FF2B5EF4-FFF2-40B4-BE49-F238E27FC236}">
                <a16:creationId xmlns:a16="http://schemas.microsoft.com/office/drawing/2014/main" id="{A14D1BD5-A768-4A2C-DAE0-FE4D89E8C2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8C45C-947F-4981-8B3F-4F32E973C901}" type="slidenum">
              <a:rPr kumimoji="0" lang="da-DK" sz="1000" b="0" i="0" u="none" strike="noStrike" kern="1200" cap="none" spc="0" normalizeH="0" baseline="0" noProof="0" smtClean="0">
                <a:ln>
                  <a:noFill/>
                </a:ln>
                <a:solidFill>
                  <a:prstClr val="black"/>
                </a:solidFill>
                <a:effectLst/>
                <a:uLnTx/>
                <a:uFillTx/>
                <a:latin typeface="KBH"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a-DK" sz="1000" b="0" i="0" u="none" strike="noStrike" kern="1200" cap="none" spc="0" normalizeH="0" baseline="0" noProof="0" dirty="0">
              <a:ln>
                <a:noFill/>
              </a:ln>
              <a:solidFill>
                <a:prstClr val="black"/>
              </a:solidFill>
              <a:effectLst/>
              <a:uLnTx/>
              <a:uFillTx/>
              <a:latin typeface="KBH" panose="00000500000000000000" pitchFamily="2" charset="0"/>
              <a:ea typeface="+mn-ea"/>
              <a:cs typeface="+mn-cs"/>
            </a:endParaRPr>
          </a:p>
        </p:txBody>
      </p:sp>
      <p:sp>
        <p:nvSpPr>
          <p:cNvPr id="5" name="Pladsholder til tekst 4">
            <a:extLst>
              <a:ext uri="{FF2B5EF4-FFF2-40B4-BE49-F238E27FC236}">
                <a16:creationId xmlns:a16="http://schemas.microsoft.com/office/drawing/2014/main" id="{CB729E1F-DDA7-CCB5-6A4D-8B0E46C6039B}"/>
              </a:ext>
            </a:extLst>
          </p:cNvPr>
          <p:cNvSpPr>
            <a:spLocks noGrp="1"/>
          </p:cNvSpPr>
          <p:nvPr>
            <p:ph type="body" sz="quarter" idx="13"/>
          </p:nvPr>
        </p:nvSpPr>
        <p:spPr/>
        <p:txBody>
          <a:bodyPr/>
          <a:lstStyle/>
          <a:p>
            <a:r>
              <a:rPr lang="da-DK" dirty="0">
                <a:solidFill>
                  <a:srgbClr val="002060"/>
                </a:solidFill>
                <a:latin typeface="KBH Tekst" panose="00000500000000000000" pitchFamily="2" charset="0"/>
              </a:rPr>
              <a:t>Tilbydes til alle kommunens grundskoler inklusiv specialtilbud</a:t>
            </a:r>
          </a:p>
          <a:p>
            <a:r>
              <a:rPr lang="da-DK" dirty="0">
                <a:solidFill>
                  <a:srgbClr val="002060"/>
                </a:solidFill>
                <a:latin typeface="KBH Tekst" panose="00000500000000000000" pitchFamily="2" charset="0"/>
              </a:rPr>
              <a:t>Målgruppe: Børnehaveklasse – 9. klasse samt deres forældre</a:t>
            </a:r>
          </a:p>
          <a:p>
            <a:r>
              <a:rPr lang="da-DK" dirty="0">
                <a:solidFill>
                  <a:srgbClr val="002060"/>
                </a:solidFill>
                <a:latin typeface="KBH Tekst" panose="00000500000000000000" pitchFamily="2" charset="0"/>
              </a:rPr>
              <a:t>Forløb i 200 af kommunens klasser i 2026</a:t>
            </a:r>
          </a:p>
          <a:p>
            <a:endParaRPr lang="da-DK" dirty="0">
              <a:solidFill>
                <a:srgbClr val="002060"/>
              </a:solidFill>
              <a:latin typeface="KBH Tekst" panose="00000500000000000000" pitchFamily="2" charset="0"/>
            </a:endParaRPr>
          </a:p>
          <a:p>
            <a:pPr>
              <a:spcBef>
                <a:spcPts val="0"/>
              </a:spcBef>
            </a:pPr>
            <a:r>
              <a:rPr lang="da-DK" dirty="0">
                <a:solidFill>
                  <a:srgbClr val="002060"/>
                </a:solidFill>
                <a:latin typeface="KBH Tekst" panose="00000500000000000000" pitchFamily="2" charset="0"/>
              </a:rPr>
              <a:t>Projektet har med et sundhedsfagligt perspektiv blandt andet fokus på digitale balance, fællesskaber og hvordan skærm, søvn og fysisk aktivitet har indvirkning på vores sundhed og trivsel</a:t>
            </a:r>
          </a:p>
          <a:p>
            <a:pPr>
              <a:spcBef>
                <a:spcPts val="0"/>
              </a:spcBef>
            </a:pPr>
            <a:endParaRPr lang="da-DK" dirty="0">
              <a:solidFill>
                <a:srgbClr val="002060"/>
              </a:solidFill>
              <a:latin typeface="KBH Tekst" panose="00000500000000000000" pitchFamily="2" charset="0"/>
            </a:endParaRPr>
          </a:p>
          <a:p>
            <a:pPr>
              <a:spcBef>
                <a:spcPts val="0"/>
              </a:spcBef>
            </a:pPr>
            <a:r>
              <a:rPr lang="da-DK" dirty="0">
                <a:solidFill>
                  <a:srgbClr val="002060"/>
                </a:solidFill>
                <a:latin typeface="KBH Tekst" panose="00000500000000000000" pitchFamily="2" charset="0"/>
              </a:rPr>
              <a:t>Åben og nysgerrig tilgang hvor viden deles i dialog med målgruppen</a:t>
            </a:r>
          </a:p>
          <a:p>
            <a:pPr>
              <a:spcBef>
                <a:spcPts val="0"/>
              </a:spcBef>
            </a:pPr>
            <a:endParaRPr lang="da-DK" dirty="0">
              <a:solidFill>
                <a:srgbClr val="002060"/>
              </a:solidFill>
              <a:latin typeface="KBH Tekst" panose="00000500000000000000" pitchFamily="2" charset="0"/>
            </a:endParaRPr>
          </a:p>
          <a:p>
            <a:pPr marL="0" indent="0">
              <a:buNone/>
            </a:pPr>
            <a:endParaRPr lang="da-DK" dirty="0">
              <a:solidFill>
                <a:srgbClr val="002060"/>
              </a:solidFill>
              <a:latin typeface="KBH Tekst" panose="00000500000000000000" pitchFamily="2" charset="0"/>
            </a:endParaRPr>
          </a:p>
          <a:p>
            <a:endParaRPr lang="da-DK" dirty="0">
              <a:solidFill>
                <a:srgbClr val="002060"/>
              </a:solidFill>
              <a:latin typeface="KBH Tekst" panose="00000500000000000000" pitchFamily="2" charset="0"/>
            </a:endParaRPr>
          </a:p>
        </p:txBody>
      </p:sp>
    </p:spTree>
    <p:extLst>
      <p:ext uri="{BB962C8B-B14F-4D97-AF65-F5344CB8AC3E}">
        <p14:creationId xmlns:p14="http://schemas.microsoft.com/office/powerpoint/2010/main" val="3804642733"/>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C87968B5-CC52-225E-8249-FC1EFEDC347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8C45C-947F-4981-8B3F-4F32E973C901}" type="slidenum">
              <a:rPr kumimoji="0" lang="da-DK" sz="1000" b="0" i="0" u="none" strike="noStrike" kern="1200" cap="none" spc="0" normalizeH="0" baseline="0" noProof="0" smtClean="0">
                <a:ln>
                  <a:noFill/>
                </a:ln>
                <a:solidFill>
                  <a:prstClr val="black"/>
                </a:solidFill>
                <a:effectLst/>
                <a:uLnTx/>
                <a:uFillTx/>
                <a:latin typeface="KBH"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a-DK" sz="1000" b="0" i="0" u="none" strike="noStrike" kern="1200" cap="none" spc="0" normalizeH="0" baseline="0" noProof="0" dirty="0">
              <a:ln>
                <a:noFill/>
              </a:ln>
              <a:solidFill>
                <a:prstClr val="black"/>
              </a:solidFill>
              <a:effectLst/>
              <a:uLnTx/>
              <a:uFillTx/>
              <a:latin typeface="KBH" panose="00000500000000000000" pitchFamily="2" charset="0"/>
              <a:ea typeface="+mn-ea"/>
              <a:cs typeface="+mn-cs"/>
            </a:endParaRPr>
          </a:p>
        </p:txBody>
      </p:sp>
      <p:sp>
        <p:nvSpPr>
          <p:cNvPr id="3" name="Pladsholder til sidefod 2">
            <a:extLst>
              <a:ext uri="{FF2B5EF4-FFF2-40B4-BE49-F238E27FC236}">
                <a16:creationId xmlns:a16="http://schemas.microsoft.com/office/drawing/2014/main" id="{0F6E7BF7-C871-D2A6-DFE7-2CF81C72A0B7}"/>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prstClr val="black"/>
                </a:solidFill>
                <a:effectLst/>
                <a:uLnTx/>
                <a:uFillTx/>
                <a:latin typeface="KBH Tekst" panose="00000500000000000000" pitchFamily="2" charset="0"/>
                <a:ea typeface="+mn-ea"/>
                <a:cs typeface="+mn-cs"/>
              </a:rPr>
              <a:t>Center for Børn og Unges Sundhed – Sund Digital Trivsel</a:t>
            </a:r>
          </a:p>
        </p:txBody>
      </p:sp>
      <p:sp>
        <p:nvSpPr>
          <p:cNvPr id="9" name="Rektangel: afrundede hjørner 8">
            <a:extLst>
              <a:ext uri="{FF2B5EF4-FFF2-40B4-BE49-F238E27FC236}">
                <a16:creationId xmlns:a16="http://schemas.microsoft.com/office/drawing/2014/main" id="{5E4FE355-E623-8877-8E78-48F1E667CC95}"/>
              </a:ext>
            </a:extLst>
          </p:cNvPr>
          <p:cNvSpPr/>
          <p:nvPr/>
        </p:nvSpPr>
        <p:spPr>
          <a:xfrm>
            <a:off x="454207" y="900752"/>
            <a:ext cx="5460589" cy="5237249"/>
          </a:xfrm>
          <a:prstGeom prst="roundRect">
            <a:avLst/>
          </a:prstGeom>
          <a:solidFill>
            <a:srgbClr val="00206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err="1">
              <a:ln>
                <a:noFill/>
              </a:ln>
              <a:solidFill>
                <a:prstClr val="white"/>
              </a:solidFill>
              <a:effectLst/>
              <a:uLnTx/>
              <a:uFillTx/>
              <a:latin typeface="KBH Medium"/>
              <a:ea typeface="+mn-ea"/>
              <a:cs typeface="+mn-cs"/>
            </a:endParaRPr>
          </a:p>
        </p:txBody>
      </p:sp>
      <p:sp>
        <p:nvSpPr>
          <p:cNvPr id="11" name="Rektangel: afrundede hjørner 10">
            <a:extLst>
              <a:ext uri="{FF2B5EF4-FFF2-40B4-BE49-F238E27FC236}">
                <a16:creationId xmlns:a16="http://schemas.microsoft.com/office/drawing/2014/main" id="{0C4422E4-3DAE-5070-C020-A766573144E7}"/>
              </a:ext>
            </a:extLst>
          </p:cNvPr>
          <p:cNvSpPr/>
          <p:nvPr/>
        </p:nvSpPr>
        <p:spPr>
          <a:xfrm>
            <a:off x="6275805" y="900752"/>
            <a:ext cx="5460589" cy="5237249"/>
          </a:xfrm>
          <a:prstGeom prst="roundRect">
            <a:avLst/>
          </a:prstGeom>
          <a:solidFill>
            <a:srgbClr val="00206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err="1">
              <a:ln>
                <a:noFill/>
              </a:ln>
              <a:solidFill>
                <a:prstClr val="white"/>
              </a:solidFill>
              <a:effectLst/>
              <a:uLnTx/>
              <a:uFillTx/>
              <a:latin typeface="KBH Medium"/>
              <a:ea typeface="+mn-ea"/>
              <a:cs typeface="+mn-cs"/>
            </a:endParaRPr>
          </a:p>
        </p:txBody>
      </p:sp>
      <p:sp>
        <p:nvSpPr>
          <p:cNvPr id="12" name="Tekstfelt 11">
            <a:extLst>
              <a:ext uri="{FF2B5EF4-FFF2-40B4-BE49-F238E27FC236}">
                <a16:creationId xmlns:a16="http://schemas.microsoft.com/office/drawing/2014/main" id="{24986667-52D5-009D-CB94-CF03A7C6701E}"/>
              </a:ext>
            </a:extLst>
          </p:cNvPr>
          <p:cNvSpPr txBox="1"/>
          <p:nvPr/>
        </p:nvSpPr>
        <p:spPr>
          <a:xfrm>
            <a:off x="760396" y="1129457"/>
            <a:ext cx="4822257" cy="486287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400" b="1" i="0" u="sng" strike="noStrike" kern="1200" cap="none" spc="0" normalizeH="0" baseline="0" noProof="0" dirty="0">
                <a:ln>
                  <a:noFill/>
                </a:ln>
                <a:solidFill>
                  <a:prstClr val="white"/>
                </a:solidFill>
                <a:effectLst/>
                <a:uLnTx/>
                <a:uFillTx/>
                <a:latin typeface="KBH Black"/>
                <a:ea typeface="+mn-ea"/>
                <a:cs typeface="+mn-cs"/>
              </a:rPr>
              <a:t>Børnehaveklasse – 4. klasse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1" i="0" u="sng" strike="noStrike" kern="1200" cap="none" spc="0" normalizeH="0" baseline="0" noProof="0" dirty="0">
              <a:ln>
                <a:noFill/>
              </a:ln>
              <a:solidFill>
                <a:prstClr val="white"/>
              </a:solidFill>
              <a:effectLst/>
              <a:uLnTx/>
              <a:uFillTx/>
              <a:latin typeface="KBH Blac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200" b="1"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Klasseoplæg</a:t>
            </a:r>
            <a:r>
              <a:rPr kumimoji="0" lang="da-DK" sz="22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2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90 minutter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2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Vidensdeling, alene- og gruppearbejde, fysisk aktivitet samt fællesdialog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2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200" b="1"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Forældremøde: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2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90 minutter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2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Vidensdeling, fællesdialog samt drøftelser i mindre grupper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err="1">
              <a:ln>
                <a:noFill/>
              </a:ln>
              <a:solidFill>
                <a:prstClr val="white"/>
              </a:solidFill>
              <a:effectLst/>
              <a:uLnTx/>
              <a:uFillTx/>
              <a:latin typeface="KBH Medium"/>
              <a:ea typeface="+mn-ea"/>
              <a:cs typeface="+mn-cs"/>
            </a:endParaRPr>
          </a:p>
        </p:txBody>
      </p:sp>
      <p:sp>
        <p:nvSpPr>
          <p:cNvPr id="14" name="Tekstfelt 13">
            <a:extLst>
              <a:ext uri="{FF2B5EF4-FFF2-40B4-BE49-F238E27FC236}">
                <a16:creationId xmlns:a16="http://schemas.microsoft.com/office/drawing/2014/main" id="{8083CE71-136F-4C12-A8F9-C7784A4BEED9}"/>
              </a:ext>
            </a:extLst>
          </p:cNvPr>
          <p:cNvSpPr txBox="1"/>
          <p:nvPr/>
        </p:nvSpPr>
        <p:spPr>
          <a:xfrm>
            <a:off x="6636817" y="1129457"/>
            <a:ext cx="4794787" cy="560153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400" b="1" i="0" u="sng" strike="noStrike" kern="1200" cap="none" spc="0" normalizeH="0" baseline="0" noProof="0" dirty="0">
                <a:ln>
                  <a:noFill/>
                </a:ln>
                <a:solidFill>
                  <a:prstClr val="white"/>
                </a:solidFill>
                <a:effectLst/>
                <a:uLnTx/>
                <a:uFillTx/>
                <a:latin typeface="KBH Black"/>
                <a:ea typeface="+mn-ea"/>
                <a:cs typeface="+mn-cs"/>
              </a:rPr>
              <a:t>5. – 9. klasse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1" i="0" u="sng" strike="noStrike" kern="1200" cap="none" spc="0" normalizeH="0" baseline="0" noProof="0" dirty="0">
              <a:ln>
                <a:noFill/>
              </a:ln>
              <a:solidFill>
                <a:prstClr val="white"/>
              </a:solidFill>
              <a:effectLst/>
              <a:uLnTx/>
              <a:uFillTx/>
              <a:latin typeface="KBH Blac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200" b="1"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Klasseoplæg</a:t>
            </a:r>
            <a:r>
              <a:rPr kumimoji="0" lang="da-DK" sz="22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2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90 minutter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2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Vidensdeling, alene- og gruppearbejde, fysisk aktivitet samt fællesdialog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2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200" b="1"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Fællesmøde - elever og forældre: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2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120 minutter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2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Ungeguide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2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rPr>
              <a:t>Vidensdeling, fællesdialog samt drøftelser i mindre grupper</a:t>
            </a:r>
            <a:endParaRPr kumimoji="0" lang="da-DK" sz="24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white"/>
              </a:solidFill>
              <a:effectLst/>
              <a:uLnTx/>
              <a:uFillTx/>
              <a:latin typeface="KBH Teks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err="1">
              <a:ln>
                <a:noFill/>
              </a:ln>
              <a:solidFill>
                <a:prstClr val="white"/>
              </a:solidFill>
              <a:effectLst/>
              <a:uLnTx/>
              <a:uFillTx/>
              <a:latin typeface="KBH Medium"/>
              <a:ea typeface="+mn-ea"/>
              <a:cs typeface="+mn-cs"/>
            </a:endParaRPr>
          </a:p>
        </p:txBody>
      </p:sp>
    </p:spTree>
    <p:extLst>
      <p:ext uri="{BB962C8B-B14F-4D97-AF65-F5344CB8AC3E}">
        <p14:creationId xmlns:p14="http://schemas.microsoft.com/office/powerpoint/2010/main" val="15371174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1000"/>
                                        <p:tgtEl>
                                          <p:spTgt spid="14">
                                            <p:txEl>
                                              <p:pRg st="0" end="0"/>
                                            </p:txEl>
                                          </p:spTgt>
                                        </p:tgtEl>
                                      </p:cBhvr>
                                    </p:animEffect>
                                    <p:anim calcmode="lin" valueType="num">
                                      <p:cBhvr>
                                        <p:cTn id="13"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1000"/>
                                        <p:tgtEl>
                                          <p:spTgt spid="14">
                                            <p:txEl>
                                              <p:pRg st="2" end="2"/>
                                            </p:txEl>
                                          </p:spTgt>
                                        </p:tgtEl>
                                      </p:cBhvr>
                                    </p:animEffect>
                                    <p:anim calcmode="lin" valueType="num">
                                      <p:cBhvr>
                                        <p:cTn id="18"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1000"/>
                                        <p:tgtEl>
                                          <p:spTgt spid="14">
                                            <p:txEl>
                                              <p:pRg st="3" end="3"/>
                                            </p:txEl>
                                          </p:spTgt>
                                        </p:tgtEl>
                                      </p:cBhvr>
                                    </p:animEffect>
                                    <p:anim calcmode="lin" valueType="num">
                                      <p:cBhvr>
                                        <p:cTn id="23"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4">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1000"/>
                                        <p:tgtEl>
                                          <p:spTgt spid="14">
                                            <p:txEl>
                                              <p:pRg st="4" end="4"/>
                                            </p:txEl>
                                          </p:spTgt>
                                        </p:tgtEl>
                                      </p:cBhvr>
                                    </p:animEffect>
                                    <p:anim calcmode="lin" valueType="num">
                                      <p:cBhvr>
                                        <p:cTn id="28"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4">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4">
                                            <p:txEl>
                                              <p:pRg st="6" end="6"/>
                                            </p:txEl>
                                          </p:spTgt>
                                        </p:tgtEl>
                                        <p:attrNameLst>
                                          <p:attrName>style.visibility</p:attrName>
                                        </p:attrNameLst>
                                      </p:cBhvr>
                                      <p:to>
                                        <p:strVal val="visible"/>
                                      </p:to>
                                    </p:set>
                                    <p:animEffect transition="in" filter="fade">
                                      <p:cBhvr>
                                        <p:cTn id="32" dur="1000"/>
                                        <p:tgtEl>
                                          <p:spTgt spid="14">
                                            <p:txEl>
                                              <p:pRg st="6" end="6"/>
                                            </p:txEl>
                                          </p:spTgt>
                                        </p:tgtEl>
                                      </p:cBhvr>
                                    </p:animEffect>
                                    <p:anim calcmode="lin" valueType="num">
                                      <p:cBhvr>
                                        <p:cTn id="33" dur="1000" fill="hold"/>
                                        <p:tgtEl>
                                          <p:spTgt spid="14">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14">
                                            <p:txEl>
                                              <p:pRg st="6" end="6"/>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fade">
                                      <p:cBhvr>
                                        <p:cTn id="37" dur="1000"/>
                                        <p:tgtEl>
                                          <p:spTgt spid="14">
                                            <p:txEl>
                                              <p:pRg st="7" end="7"/>
                                            </p:txEl>
                                          </p:spTgt>
                                        </p:tgtEl>
                                      </p:cBhvr>
                                    </p:animEffect>
                                    <p:anim calcmode="lin" valueType="num">
                                      <p:cBhvr>
                                        <p:cTn id="38" dur="1000" fill="hold"/>
                                        <p:tgtEl>
                                          <p:spTgt spid="14">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14">
                                            <p:txEl>
                                              <p:pRg st="7" end="7"/>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fade">
                                      <p:cBhvr>
                                        <p:cTn id="42" dur="1000"/>
                                        <p:tgtEl>
                                          <p:spTgt spid="14">
                                            <p:txEl>
                                              <p:pRg st="8" end="8"/>
                                            </p:txEl>
                                          </p:spTgt>
                                        </p:tgtEl>
                                      </p:cBhvr>
                                    </p:animEffect>
                                    <p:anim calcmode="lin" valueType="num">
                                      <p:cBhvr>
                                        <p:cTn id="43" dur="1000" fill="hold"/>
                                        <p:tgtEl>
                                          <p:spTgt spid="1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14">
                                            <p:txEl>
                                              <p:pRg st="8" end="8"/>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fade">
                                      <p:cBhvr>
                                        <p:cTn id="47" dur="1000"/>
                                        <p:tgtEl>
                                          <p:spTgt spid="14">
                                            <p:txEl>
                                              <p:pRg st="9" end="9"/>
                                            </p:txEl>
                                          </p:spTgt>
                                        </p:tgtEl>
                                      </p:cBhvr>
                                    </p:animEffect>
                                    <p:anim calcmode="lin" valueType="num">
                                      <p:cBhvr>
                                        <p:cTn id="48" dur="1000" fill="hold"/>
                                        <p:tgtEl>
                                          <p:spTgt spid="14">
                                            <p:txEl>
                                              <p:pRg st="9" end="9"/>
                                            </p:txEl>
                                          </p:spTgt>
                                        </p:tgtEl>
                                        <p:attrNameLst>
                                          <p:attrName>ppt_x</p:attrName>
                                        </p:attrNameLst>
                                      </p:cBhvr>
                                      <p:tavLst>
                                        <p:tav tm="0">
                                          <p:val>
                                            <p:strVal val="#ppt_x"/>
                                          </p:val>
                                        </p:tav>
                                        <p:tav tm="100000">
                                          <p:val>
                                            <p:strVal val="#ppt_x"/>
                                          </p:val>
                                        </p:tav>
                                      </p:tavLst>
                                    </p:anim>
                                    <p:anim calcmode="lin" valueType="num">
                                      <p:cBhvr>
                                        <p:cTn id="49" dur="1000" fill="hold"/>
                                        <p:tgtEl>
                                          <p:spTgt spid="1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0">
            <a:extLst>
              <a:ext uri="{FF2B5EF4-FFF2-40B4-BE49-F238E27FC236}">
                <a16:creationId xmlns:a16="http://schemas.microsoft.com/office/drawing/2014/main" id="{BC6751A7-578B-CE7A-589F-1C874B7AD223}"/>
              </a:ext>
            </a:extLst>
          </p:cNvPr>
          <p:cNvSpPr/>
          <p:nvPr/>
        </p:nvSpPr>
        <p:spPr>
          <a:xfrm>
            <a:off x="9135362" y="0"/>
            <a:ext cx="3071231" cy="6858000"/>
          </a:xfrm>
          <a:prstGeom prst="rect">
            <a:avLst/>
          </a:prstGeom>
          <a:solidFill>
            <a:srgbClr val="00206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white"/>
              </a:solidFill>
              <a:effectLst/>
              <a:uLnTx/>
              <a:uFillTx/>
              <a:latin typeface="Nunito" pitchFamily="2" charset="0"/>
              <a:ea typeface="+mn-ea"/>
              <a:cs typeface="+mn-cs"/>
            </a:endParaRPr>
          </a:p>
        </p:txBody>
      </p:sp>
      <p:sp>
        <p:nvSpPr>
          <p:cNvPr id="2" name="Titel 1">
            <a:extLst>
              <a:ext uri="{FF2B5EF4-FFF2-40B4-BE49-F238E27FC236}">
                <a16:creationId xmlns:a16="http://schemas.microsoft.com/office/drawing/2014/main" id="{9B69C005-DFF6-D9EB-C553-0FAF8DA07F56}"/>
              </a:ext>
            </a:extLst>
          </p:cNvPr>
          <p:cNvSpPr>
            <a:spLocks noGrp="1"/>
          </p:cNvSpPr>
          <p:nvPr>
            <p:ph type="title"/>
          </p:nvPr>
        </p:nvSpPr>
        <p:spPr>
          <a:xfrm>
            <a:off x="221381" y="894268"/>
            <a:ext cx="11250619" cy="893928"/>
          </a:xfrm>
        </p:spPr>
        <p:txBody>
          <a:bodyPr/>
          <a:lstStyle/>
          <a:p>
            <a:r>
              <a:rPr lang="da-DK" sz="3600" dirty="0">
                <a:solidFill>
                  <a:srgbClr val="002060"/>
                </a:solidFill>
              </a:rPr>
              <a:t>Erfaringer på tværs af alle klassetrin</a:t>
            </a:r>
          </a:p>
        </p:txBody>
      </p:sp>
      <p:sp>
        <p:nvSpPr>
          <p:cNvPr id="3" name="Pladsholder til indhold 2">
            <a:extLst>
              <a:ext uri="{FF2B5EF4-FFF2-40B4-BE49-F238E27FC236}">
                <a16:creationId xmlns:a16="http://schemas.microsoft.com/office/drawing/2014/main" id="{15A0B214-7F23-706C-83F0-2D03137A39DE}"/>
              </a:ext>
            </a:extLst>
          </p:cNvPr>
          <p:cNvSpPr>
            <a:spLocks noGrp="1"/>
          </p:cNvSpPr>
          <p:nvPr>
            <p:ph idx="1"/>
          </p:nvPr>
        </p:nvSpPr>
        <p:spPr>
          <a:xfrm>
            <a:off x="719998" y="2192138"/>
            <a:ext cx="8058242" cy="3945862"/>
          </a:xfrm>
        </p:spPr>
        <p:txBody>
          <a:bodyPr/>
          <a:lstStyle/>
          <a:p>
            <a:pPr lvl="0"/>
            <a:r>
              <a:rPr lang="da-DK" sz="1600" dirty="0">
                <a:solidFill>
                  <a:srgbClr val="002060"/>
                </a:solidFill>
              </a:rPr>
              <a:t>Det er en fordel med besøg fra neutral fagperson</a:t>
            </a:r>
          </a:p>
          <a:p>
            <a:pPr lvl="0"/>
            <a:endParaRPr lang="da-DK" sz="1600" dirty="0">
              <a:solidFill>
                <a:srgbClr val="002060"/>
              </a:solidFill>
            </a:endParaRPr>
          </a:p>
          <a:p>
            <a:r>
              <a:rPr lang="da-DK" sz="1600" dirty="0">
                <a:solidFill>
                  <a:srgbClr val="002060"/>
                </a:solidFill>
                <a:ea typeface="Verdana" panose="020B0604030504040204" pitchFamily="34" charset="0"/>
              </a:rPr>
              <a:t>Forløbene giver en fælles forståelse og sprog for dialogen om skærmbrug og digitale vaner, både forældre imellem og mellem børn og forældre</a:t>
            </a:r>
          </a:p>
          <a:p>
            <a:endParaRPr lang="da-DK" sz="1600" dirty="0">
              <a:solidFill>
                <a:srgbClr val="002060"/>
              </a:solidFill>
              <a:ea typeface="Verdana" panose="020B0604030504040204" pitchFamily="34" charset="0"/>
            </a:endParaRPr>
          </a:p>
          <a:p>
            <a:r>
              <a:rPr lang="da-DK" sz="1600" dirty="0">
                <a:solidFill>
                  <a:srgbClr val="002060"/>
                </a:solidFill>
              </a:rPr>
              <a:t>Dialogen om skærmbrug bliver sværere jo ældre børnene bliver</a:t>
            </a:r>
          </a:p>
          <a:p>
            <a:pPr marL="0" indent="0">
              <a:buNone/>
            </a:pPr>
            <a:endParaRPr lang="da-DK" sz="1600" dirty="0">
              <a:solidFill>
                <a:srgbClr val="002060"/>
              </a:solidFill>
            </a:endParaRPr>
          </a:p>
          <a:p>
            <a:r>
              <a:rPr lang="da-DK" sz="1600" dirty="0">
                <a:solidFill>
                  <a:srgbClr val="002060"/>
                </a:solidFill>
              </a:rPr>
              <a:t>Forældrene er usikre på hvordan de kan ændre familiens skærmvaner/aftaler</a:t>
            </a:r>
          </a:p>
          <a:p>
            <a:pPr marL="0" indent="0">
              <a:buNone/>
            </a:pPr>
            <a:r>
              <a:rPr lang="da-DK" sz="1600" dirty="0">
                <a:solidFill>
                  <a:srgbClr val="002060"/>
                </a:solidFill>
              </a:rPr>
              <a:t> </a:t>
            </a:r>
          </a:p>
          <a:p>
            <a:r>
              <a:rPr lang="da-DK" sz="1600" dirty="0">
                <a:solidFill>
                  <a:srgbClr val="002060"/>
                </a:solidFill>
              </a:rPr>
              <a:t>Forældrene ønsker at kende de specifikke anbefalinger for skærmbrug, søvn og bevægelse samt få dem forklaret og ”foldet ud”</a:t>
            </a:r>
          </a:p>
          <a:p>
            <a:endParaRPr lang="da-DK" sz="1600" dirty="0">
              <a:solidFill>
                <a:srgbClr val="002060"/>
              </a:solidFill>
            </a:endParaRPr>
          </a:p>
          <a:p>
            <a:r>
              <a:rPr lang="da-DK" sz="1600" dirty="0">
                <a:solidFill>
                  <a:srgbClr val="002060"/>
                </a:solidFill>
                <a:ea typeface="Verdana" panose="020B0604030504040204" pitchFamily="34" charset="0"/>
              </a:rPr>
              <a:t>Læreren inspireres til at arbejde videre med forløbets tematikker</a:t>
            </a:r>
          </a:p>
          <a:p>
            <a:pPr marL="0" indent="0">
              <a:buNone/>
            </a:pPr>
            <a:endParaRPr lang="da-DK" sz="1600" dirty="0">
              <a:solidFill>
                <a:srgbClr val="002060"/>
              </a:solidFill>
              <a:ea typeface="Verdana" panose="020B0604030504040204" pitchFamily="34" charset="0"/>
            </a:endParaRPr>
          </a:p>
          <a:p>
            <a:endParaRPr lang="da-DK" sz="1600" dirty="0">
              <a:solidFill>
                <a:srgbClr val="002060"/>
              </a:solidFill>
              <a:ea typeface="Verdana" panose="020B0604030504040204" pitchFamily="34" charset="0"/>
            </a:endParaRPr>
          </a:p>
          <a:p>
            <a:pPr marL="0" indent="0">
              <a:buNone/>
            </a:pPr>
            <a:endParaRPr lang="da-DK" sz="1600" dirty="0">
              <a:solidFill>
                <a:srgbClr val="002060"/>
              </a:solidFill>
            </a:endParaRPr>
          </a:p>
        </p:txBody>
      </p:sp>
      <p:sp>
        <p:nvSpPr>
          <p:cNvPr id="4" name="Pladsholder til sidefod 3">
            <a:extLst>
              <a:ext uri="{FF2B5EF4-FFF2-40B4-BE49-F238E27FC236}">
                <a16:creationId xmlns:a16="http://schemas.microsoft.com/office/drawing/2014/main" id="{FB3DA125-9554-AA7D-1521-708119F46A3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prstClr val="black"/>
                </a:solidFill>
                <a:effectLst/>
                <a:uLnTx/>
                <a:uFillTx/>
                <a:latin typeface="KBH Tekst" panose="00000500000000000000" pitchFamily="2" charset="0"/>
                <a:ea typeface="+mn-ea"/>
                <a:cs typeface="+mn-cs"/>
              </a:rPr>
              <a:t>Center for Børn og Unges Sundhed – Sund Digital Trivsel</a:t>
            </a:r>
          </a:p>
        </p:txBody>
      </p:sp>
      <p:sp>
        <p:nvSpPr>
          <p:cNvPr id="5" name="Pladsholder til slidenummer 4">
            <a:extLst>
              <a:ext uri="{FF2B5EF4-FFF2-40B4-BE49-F238E27FC236}">
                <a16:creationId xmlns:a16="http://schemas.microsoft.com/office/drawing/2014/main" id="{489127BF-650C-92E9-5135-C0E357DC526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9873C9-BF5D-4A9A-BB31-45BBB7BABAF7}" type="slidenum">
              <a:rPr kumimoji="0" lang="da-DK" sz="1000" b="0" i="0" u="none" strike="noStrike" kern="1200" cap="none" spc="0" normalizeH="0" baseline="0" noProof="0" smtClean="0">
                <a:ln>
                  <a:noFill/>
                </a:ln>
                <a:solidFill>
                  <a:prstClr val="black"/>
                </a:solidFill>
                <a:effectLst/>
                <a:uLnTx/>
                <a:uFillTx/>
                <a:latin typeface="KBH"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a-DK" sz="1000" b="0" i="0" u="none" strike="noStrike" kern="1200" cap="none" spc="0" normalizeH="0" baseline="0" noProof="0" dirty="0">
              <a:ln>
                <a:noFill/>
              </a:ln>
              <a:solidFill>
                <a:prstClr val="black"/>
              </a:solidFill>
              <a:effectLst/>
              <a:uLnTx/>
              <a:uFillTx/>
              <a:latin typeface="KBH" panose="00000500000000000000" pitchFamily="2" charset="0"/>
              <a:ea typeface="+mn-ea"/>
              <a:cs typeface="+mn-cs"/>
            </a:endParaRPr>
          </a:p>
        </p:txBody>
      </p:sp>
      <p:sp>
        <p:nvSpPr>
          <p:cNvPr id="7" name="Rectangle 7">
            <a:extLst>
              <a:ext uri="{FF2B5EF4-FFF2-40B4-BE49-F238E27FC236}">
                <a16:creationId xmlns:a16="http://schemas.microsoft.com/office/drawing/2014/main" id="{56A75F35-FA8A-E59E-8826-BEE46C5AD4DE}"/>
              </a:ext>
            </a:extLst>
          </p:cNvPr>
          <p:cNvSpPr/>
          <p:nvPr/>
        </p:nvSpPr>
        <p:spPr>
          <a:xfrm>
            <a:off x="9213535" y="3403599"/>
            <a:ext cx="2978465" cy="2819401"/>
          </a:xfrm>
          <a:prstGeom prst="rect">
            <a:avLst/>
          </a:prstGeom>
          <a:solidFill>
            <a:srgbClr val="00206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0" i="1" u="none" strike="noStrike" kern="1200" cap="none" spc="0" normalizeH="0" baseline="0" noProof="0" dirty="0">
                <a:ln>
                  <a:noFill/>
                </a:ln>
                <a:solidFill>
                  <a:prstClr val="white"/>
                </a:solidFill>
                <a:effectLst/>
                <a:uLnTx/>
                <a:uFillTx/>
                <a:latin typeface="Nunito" pitchFamily="2" charset="0"/>
                <a:ea typeface="+mn-ea"/>
                <a:cs typeface="+mn-cs"/>
              </a:rPr>
              <a:t>Jeg synes faktisk det [fokus på digital balance] var meget positivt. At det ikke blev den her hævede pegefinger over for digitale medier, og det blev ikke så skræmmekampagneagtigt – men at det handlede om nogle andre aspekter af ens liv, som man gik glip af på en eller anden måde. Det var en ret fin vinkel.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white"/>
                </a:solidFill>
                <a:effectLst/>
                <a:uLnTx/>
                <a:uFillTx/>
                <a:latin typeface="Nunito" pitchFamily="2" charset="0"/>
                <a:ea typeface="+mn-ea"/>
                <a:cs typeface="+mn-cs"/>
              </a:rPr>
              <a:t>Forælder til barn i 5. klasse</a:t>
            </a:r>
          </a:p>
        </p:txBody>
      </p:sp>
      <p:sp>
        <p:nvSpPr>
          <p:cNvPr id="9" name="TextBox 11">
            <a:extLst>
              <a:ext uri="{FF2B5EF4-FFF2-40B4-BE49-F238E27FC236}">
                <a16:creationId xmlns:a16="http://schemas.microsoft.com/office/drawing/2014/main" id="{21D06C98-7AED-EC0B-AB20-231609C702FD}"/>
              </a:ext>
            </a:extLst>
          </p:cNvPr>
          <p:cNvSpPr txBox="1"/>
          <p:nvPr/>
        </p:nvSpPr>
        <p:spPr>
          <a:xfrm>
            <a:off x="9225852" y="973563"/>
            <a:ext cx="2966148"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0" i="1" u="none" strike="noStrike" kern="1200" cap="none" spc="0" normalizeH="0" baseline="0" noProof="0" dirty="0">
                <a:ln>
                  <a:noFill/>
                </a:ln>
                <a:solidFill>
                  <a:prstClr val="white"/>
                </a:solidFill>
                <a:effectLst/>
                <a:uLnTx/>
                <a:uFillTx/>
                <a:latin typeface="Nunito" pitchFamily="2" charset="0"/>
                <a:ea typeface="+mn-ea"/>
                <a:cs typeface="+mn-cs"/>
              </a:rPr>
              <a:t>Det har en anden vægt, når det kommer fra en sygeplejerske, som kommer ud på skolen, og fortæller noget til hele klassen.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100" b="0" i="0"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white"/>
                </a:solidFill>
                <a:effectLst/>
                <a:uLnTx/>
                <a:uFillTx/>
                <a:latin typeface="Nunito" pitchFamily="2" charset="0"/>
                <a:ea typeface="+mn-ea"/>
                <a:cs typeface="+mn-cs"/>
              </a:rPr>
              <a:t>Forælder til barn i 5. klasse</a:t>
            </a:r>
          </a:p>
        </p:txBody>
      </p:sp>
    </p:spTree>
    <p:extLst>
      <p:ext uri="{BB962C8B-B14F-4D97-AF65-F5344CB8AC3E}">
        <p14:creationId xmlns:p14="http://schemas.microsoft.com/office/powerpoint/2010/main" val="34063596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1000"/>
                                        <p:tgtEl>
                                          <p:spTgt spid="3">
                                            <p:txEl>
                                              <p:pRg st="7" end="7"/>
                                            </p:txEl>
                                          </p:spTgt>
                                        </p:tgtEl>
                                      </p:cBhvr>
                                    </p:animEffect>
                                    <p:anim calcmode="lin" valueType="num">
                                      <p:cBhvr>
                                        <p:cTn id="1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fade">
                                      <p:cBhvr>
                                        <p:cTn id="17" dur="1000"/>
                                        <p:tgtEl>
                                          <p:spTgt spid="3">
                                            <p:txEl>
                                              <p:pRg st="8" end="8"/>
                                            </p:txEl>
                                          </p:spTgt>
                                        </p:tgtEl>
                                      </p:cBhvr>
                                    </p:animEffect>
                                    <p:anim calcmode="lin" valueType="num">
                                      <p:cBhvr>
                                        <p:cTn id="1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fade">
                                      <p:cBhvr>
                                        <p:cTn id="22" dur="1000"/>
                                        <p:tgtEl>
                                          <p:spTgt spid="3">
                                            <p:txEl>
                                              <p:pRg st="10" end="10"/>
                                            </p:txEl>
                                          </p:spTgt>
                                        </p:tgtEl>
                                      </p:cBhvr>
                                    </p:animEffect>
                                    <p:anim calcmode="lin" valueType="num">
                                      <p:cBhvr>
                                        <p:cTn id="2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ED230B-242E-49F8-152C-7B6FB81532ED}"/>
              </a:ext>
            </a:extLst>
          </p:cNvPr>
          <p:cNvSpPr>
            <a:spLocks noGrp="1"/>
          </p:cNvSpPr>
          <p:nvPr>
            <p:ph type="title"/>
          </p:nvPr>
        </p:nvSpPr>
        <p:spPr>
          <a:xfrm>
            <a:off x="719998" y="894268"/>
            <a:ext cx="10752002" cy="1383106"/>
          </a:xfrm>
        </p:spPr>
        <p:txBody>
          <a:bodyPr/>
          <a:lstStyle/>
          <a:p>
            <a:r>
              <a:rPr lang="da-DK" sz="3600" dirty="0">
                <a:solidFill>
                  <a:srgbClr val="002060"/>
                </a:solidFill>
              </a:rPr>
              <a:t>Erfaringer fra</a:t>
            </a:r>
            <a:br>
              <a:rPr lang="da-DK" sz="3600" dirty="0">
                <a:solidFill>
                  <a:srgbClr val="002060"/>
                </a:solidFill>
              </a:rPr>
            </a:br>
            <a:r>
              <a:rPr lang="da-DK" sz="3600" dirty="0">
                <a:solidFill>
                  <a:srgbClr val="002060"/>
                </a:solidFill>
              </a:rPr>
              <a:t>børnehaveklasse – 4. klasse</a:t>
            </a:r>
            <a:br>
              <a:rPr lang="da-DK" sz="3600" dirty="0">
                <a:solidFill>
                  <a:srgbClr val="002060"/>
                </a:solidFill>
              </a:rPr>
            </a:br>
            <a:endParaRPr lang="da-DK" dirty="0">
              <a:solidFill>
                <a:srgbClr val="002060"/>
              </a:solidFill>
            </a:endParaRPr>
          </a:p>
        </p:txBody>
      </p:sp>
      <p:sp>
        <p:nvSpPr>
          <p:cNvPr id="3" name="Pladsholder til indhold 2">
            <a:extLst>
              <a:ext uri="{FF2B5EF4-FFF2-40B4-BE49-F238E27FC236}">
                <a16:creationId xmlns:a16="http://schemas.microsoft.com/office/drawing/2014/main" id="{ACAEFFF3-6C20-51B6-47B3-3AD25BDABA07}"/>
              </a:ext>
            </a:extLst>
          </p:cNvPr>
          <p:cNvSpPr>
            <a:spLocks noGrp="1"/>
          </p:cNvSpPr>
          <p:nvPr>
            <p:ph idx="1"/>
          </p:nvPr>
        </p:nvSpPr>
        <p:spPr>
          <a:xfrm>
            <a:off x="556592" y="2663686"/>
            <a:ext cx="8087876" cy="3474313"/>
          </a:xfrm>
        </p:spPr>
        <p:txBody>
          <a:bodyPr/>
          <a:lstStyle/>
          <a:p>
            <a:pPr lvl="0"/>
            <a:r>
              <a:rPr lang="da-DK" sz="1800" dirty="0">
                <a:solidFill>
                  <a:srgbClr val="002060"/>
                </a:solidFill>
              </a:rPr>
              <a:t>Dialog om skærmbrugen i forældregruppen kan ikke starte for tidligt</a:t>
            </a:r>
          </a:p>
          <a:p>
            <a:pPr lvl="0"/>
            <a:endParaRPr lang="da-DK" sz="1800" dirty="0">
              <a:solidFill>
                <a:srgbClr val="002060"/>
              </a:solidFill>
            </a:endParaRPr>
          </a:p>
          <a:p>
            <a:pPr lvl="0"/>
            <a:r>
              <a:rPr lang="da-DK" sz="1800" dirty="0">
                <a:solidFill>
                  <a:srgbClr val="002060"/>
                </a:solidFill>
              </a:rPr>
              <a:t>Forældrenes bekymring ved at tale om skærm med børnene </a:t>
            </a:r>
          </a:p>
          <a:p>
            <a:pPr lvl="0"/>
            <a:endParaRPr lang="da-DK" sz="1800" dirty="0">
              <a:solidFill>
                <a:srgbClr val="002060"/>
              </a:solidFill>
            </a:endParaRPr>
          </a:p>
          <a:p>
            <a:r>
              <a:rPr lang="da-DK" sz="1800" dirty="0">
                <a:solidFill>
                  <a:srgbClr val="002060"/>
                </a:solidFill>
              </a:rPr>
              <a:t>Ønske om løbende opmærksomhed og dialoger forældre imellem</a:t>
            </a:r>
          </a:p>
          <a:p>
            <a:pPr lvl="0"/>
            <a:endParaRPr lang="da-DK" sz="1800" dirty="0">
              <a:solidFill>
                <a:srgbClr val="002060"/>
              </a:solidFill>
            </a:endParaRPr>
          </a:p>
          <a:p>
            <a:r>
              <a:rPr lang="da-DK" sz="1800" dirty="0">
                <a:solidFill>
                  <a:srgbClr val="002060"/>
                </a:solidFill>
              </a:rPr>
              <a:t>Spørgsmål og usikkerhed om klasseaftaler/hensigtserklæringer</a:t>
            </a:r>
          </a:p>
          <a:p>
            <a:pPr lvl="0"/>
            <a:endParaRPr lang="da-DK" sz="1800" dirty="0">
              <a:solidFill>
                <a:srgbClr val="002060"/>
              </a:solidFill>
            </a:endParaRPr>
          </a:p>
          <a:p>
            <a:endParaRPr lang="da-DK" sz="1800" dirty="0">
              <a:solidFill>
                <a:srgbClr val="002060"/>
              </a:solidFill>
            </a:endParaRPr>
          </a:p>
        </p:txBody>
      </p:sp>
      <p:sp>
        <p:nvSpPr>
          <p:cNvPr id="4" name="Pladsholder til sidefod 3">
            <a:extLst>
              <a:ext uri="{FF2B5EF4-FFF2-40B4-BE49-F238E27FC236}">
                <a16:creationId xmlns:a16="http://schemas.microsoft.com/office/drawing/2014/main" id="{BA2BB297-C89A-6ADE-9D37-59D110977F89}"/>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prstClr val="black"/>
                </a:solidFill>
                <a:effectLst/>
                <a:uLnTx/>
                <a:uFillTx/>
                <a:latin typeface="KBH Tekst" panose="00000500000000000000" pitchFamily="2" charset="0"/>
                <a:ea typeface="+mn-ea"/>
                <a:cs typeface="+mn-cs"/>
              </a:rPr>
              <a:t>Center for Børn og Unges Sundhed – Sund Digital Trivsel</a:t>
            </a:r>
          </a:p>
        </p:txBody>
      </p:sp>
      <p:sp>
        <p:nvSpPr>
          <p:cNvPr id="5" name="Pladsholder til slidenummer 4">
            <a:extLst>
              <a:ext uri="{FF2B5EF4-FFF2-40B4-BE49-F238E27FC236}">
                <a16:creationId xmlns:a16="http://schemas.microsoft.com/office/drawing/2014/main" id="{C6B43F31-BF99-39E1-A152-62D7D28B44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9873C9-BF5D-4A9A-BB31-45BBB7BABAF7}" type="slidenum">
              <a:rPr kumimoji="0" lang="da-DK" sz="1000" b="0" i="0" u="none" strike="noStrike" kern="1200" cap="none" spc="0" normalizeH="0" baseline="0" noProof="0" smtClean="0">
                <a:ln>
                  <a:noFill/>
                </a:ln>
                <a:solidFill>
                  <a:prstClr val="black"/>
                </a:solidFill>
                <a:effectLst/>
                <a:uLnTx/>
                <a:uFillTx/>
                <a:latin typeface="KBH"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da-DK" sz="1000" b="0" i="0" u="none" strike="noStrike" kern="1200" cap="none" spc="0" normalizeH="0" baseline="0" noProof="0" dirty="0">
              <a:ln>
                <a:noFill/>
              </a:ln>
              <a:solidFill>
                <a:prstClr val="black"/>
              </a:solidFill>
              <a:effectLst/>
              <a:uLnTx/>
              <a:uFillTx/>
              <a:latin typeface="KBH" panose="00000500000000000000" pitchFamily="2" charset="0"/>
              <a:ea typeface="+mn-ea"/>
              <a:cs typeface="+mn-cs"/>
            </a:endParaRPr>
          </a:p>
        </p:txBody>
      </p:sp>
      <p:sp>
        <p:nvSpPr>
          <p:cNvPr id="7" name="Rectangle 7">
            <a:extLst>
              <a:ext uri="{FF2B5EF4-FFF2-40B4-BE49-F238E27FC236}">
                <a16:creationId xmlns:a16="http://schemas.microsoft.com/office/drawing/2014/main" id="{3B5764A7-9070-D011-EE6D-9DFE21019954}"/>
              </a:ext>
            </a:extLst>
          </p:cNvPr>
          <p:cNvSpPr/>
          <p:nvPr/>
        </p:nvSpPr>
        <p:spPr>
          <a:xfrm>
            <a:off x="9120769" y="0"/>
            <a:ext cx="3071231" cy="6858000"/>
          </a:xfrm>
          <a:prstGeom prst="rect">
            <a:avLst/>
          </a:prstGeom>
          <a:solidFill>
            <a:srgbClr val="00206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050" b="0" i="0" u="none" strike="noStrike" kern="1200" cap="none" spc="0" normalizeH="0" baseline="0" noProof="0" dirty="0">
              <a:ln>
                <a:noFill/>
              </a:ln>
              <a:solidFill>
                <a:prstClr val="white"/>
              </a:solidFill>
              <a:effectLst/>
              <a:uLnTx/>
              <a:uFillTx/>
              <a:latin typeface="KBH Medium"/>
              <a:ea typeface="+mn-ea"/>
              <a:cs typeface="+mn-cs"/>
            </a:endParaRPr>
          </a:p>
        </p:txBody>
      </p:sp>
      <p:sp>
        <p:nvSpPr>
          <p:cNvPr id="9" name="TextBox 11">
            <a:extLst>
              <a:ext uri="{FF2B5EF4-FFF2-40B4-BE49-F238E27FC236}">
                <a16:creationId xmlns:a16="http://schemas.microsoft.com/office/drawing/2014/main" id="{C341A573-8135-19D7-05A8-610F93D331BA}"/>
              </a:ext>
            </a:extLst>
          </p:cNvPr>
          <p:cNvSpPr txBox="1"/>
          <p:nvPr/>
        </p:nvSpPr>
        <p:spPr>
          <a:xfrm>
            <a:off x="9225852" y="1596614"/>
            <a:ext cx="2966148" cy="42780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0" i="1" u="none" strike="noStrike" kern="1200" cap="none" spc="0" normalizeH="0" baseline="0" noProof="0" dirty="0">
                <a:ln>
                  <a:noFill/>
                </a:ln>
                <a:solidFill>
                  <a:prstClr val="white"/>
                </a:solidFill>
                <a:effectLst/>
                <a:uLnTx/>
                <a:uFillTx/>
                <a:latin typeface="Nunito" pitchFamily="2" charset="0"/>
                <a:ea typeface="+mn-ea"/>
                <a:cs typeface="+mn-cs"/>
              </a:rPr>
              <a:t>Jeg synes det var ret sjovt, når hun stillede nogle spørgsmål som vi skulle rejse os op til. Så skulle hun bruge svarene til vores forældre..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white"/>
                </a:solidFill>
                <a:effectLst/>
                <a:uLnTx/>
                <a:uFillTx/>
                <a:latin typeface="Nunito" pitchFamily="2" charset="0"/>
                <a:ea typeface="+mn-ea"/>
                <a:cs typeface="+mn-cs"/>
              </a:rPr>
              <a:t>Barn i 4. klasse</a:t>
            </a:r>
            <a:r>
              <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rPr>
              <a:t>.</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0" i="1" u="none" strike="noStrike" kern="1200" cap="none" spc="0" normalizeH="0" baseline="0" noProof="0" dirty="0">
                <a:ln>
                  <a:noFill/>
                </a:ln>
                <a:solidFill>
                  <a:prstClr val="white"/>
                </a:solidFill>
                <a:effectLst/>
                <a:uLnTx/>
                <a:uFillTx/>
                <a:latin typeface="Nunito" pitchFamily="2" charset="0"/>
                <a:ea typeface="+mn-ea"/>
                <a:cs typeface="+mn-cs"/>
              </a:rPr>
              <a:t>Jeg tænkte, at der er sikkert en eller anden, der står og peger fingre og sige fy fy, jeres børn skal have mindre skærmtid – alle de der ting. Men jeg synes det var godt</a:t>
            </a:r>
            <a:r>
              <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white"/>
                </a:solidFill>
                <a:effectLst/>
                <a:uLnTx/>
                <a:uFillTx/>
                <a:latin typeface="Nunito" pitchFamily="2" charset="0"/>
                <a:ea typeface="+mn-ea"/>
                <a:cs typeface="+mn-cs"/>
              </a:rPr>
              <a:t>Forælder til barn i 4. klasse</a:t>
            </a:r>
          </a:p>
        </p:txBody>
      </p:sp>
    </p:spTree>
    <p:extLst>
      <p:ext uri="{BB962C8B-B14F-4D97-AF65-F5344CB8AC3E}">
        <p14:creationId xmlns:p14="http://schemas.microsoft.com/office/powerpoint/2010/main" val="3027905593"/>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BD8AC-930D-07AC-BB83-8E5BDBFAA71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4317AAB-7E14-6470-9E7F-6437868F2086}"/>
              </a:ext>
            </a:extLst>
          </p:cNvPr>
          <p:cNvSpPr>
            <a:spLocks noGrp="1"/>
          </p:cNvSpPr>
          <p:nvPr>
            <p:ph type="title"/>
          </p:nvPr>
        </p:nvSpPr>
        <p:spPr/>
        <p:txBody>
          <a:bodyPr/>
          <a:lstStyle/>
          <a:p>
            <a:r>
              <a:rPr lang="da-DK" dirty="0">
                <a:solidFill>
                  <a:srgbClr val="002060"/>
                </a:solidFill>
              </a:rPr>
              <a:t>Erfaringer fra </a:t>
            </a:r>
            <a:br>
              <a:rPr lang="da-DK" dirty="0">
                <a:solidFill>
                  <a:srgbClr val="002060"/>
                </a:solidFill>
              </a:rPr>
            </a:br>
            <a:r>
              <a:rPr lang="da-DK" dirty="0">
                <a:solidFill>
                  <a:srgbClr val="002060"/>
                </a:solidFill>
              </a:rPr>
              <a:t>5. – 9. klasse</a:t>
            </a:r>
          </a:p>
        </p:txBody>
      </p:sp>
      <p:sp>
        <p:nvSpPr>
          <p:cNvPr id="3" name="Pladsholder til indhold 2">
            <a:extLst>
              <a:ext uri="{FF2B5EF4-FFF2-40B4-BE49-F238E27FC236}">
                <a16:creationId xmlns:a16="http://schemas.microsoft.com/office/drawing/2014/main" id="{18BF15E7-719E-298D-67BB-60B38C7985B6}"/>
              </a:ext>
            </a:extLst>
          </p:cNvPr>
          <p:cNvSpPr>
            <a:spLocks noGrp="1"/>
          </p:cNvSpPr>
          <p:nvPr>
            <p:ph idx="1"/>
          </p:nvPr>
        </p:nvSpPr>
        <p:spPr>
          <a:xfrm>
            <a:off x="543340" y="2192138"/>
            <a:ext cx="8304328" cy="3945862"/>
          </a:xfrm>
        </p:spPr>
        <p:txBody>
          <a:bodyPr/>
          <a:lstStyle/>
          <a:p>
            <a:pPr marL="0" indent="0">
              <a:buNone/>
            </a:pPr>
            <a:endParaRPr lang="da-DK" sz="1800" dirty="0">
              <a:solidFill>
                <a:srgbClr val="002060"/>
              </a:solidFill>
            </a:endParaRPr>
          </a:p>
          <a:p>
            <a:pPr lvl="0"/>
            <a:r>
              <a:rPr lang="da-DK" sz="1800" dirty="0">
                <a:solidFill>
                  <a:srgbClr val="002060"/>
                </a:solidFill>
              </a:rPr>
              <a:t>Normalisering af dilemmaer og udfordringer i relation til skærmbrug </a:t>
            </a:r>
          </a:p>
          <a:p>
            <a:pPr lvl="0"/>
            <a:endParaRPr lang="da-DK" sz="1800" dirty="0">
              <a:solidFill>
                <a:srgbClr val="002060"/>
              </a:solidFill>
            </a:endParaRPr>
          </a:p>
          <a:p>
            <a:pPr lvl="0"/>
            <a:r>
              <a:rPr lang="da-DK" sz="1800" dirty="0">
                <a:solidFill>
                  <a:srgbClr val="002060"/>
                </a:solidFill>
              </a:rPr>
              <a:t>Forældrene får indblik i børnenes digitale liv</a:t>
            </a:r>
          </a:p>
          <a:p>
            <a:pPr lvl="0"/>
            <a:endParaRPr lang="da-DK" sz="1800" dirty="0">
              <a:solidFill>
                <a:srgbClr val="002060"/>
              </a:solidFill>
            </a:endParaRPr>
          </a:p>
          <a:p>
            <a:pPr lvl="0"/>
            <a:r>
              <a:rPr lang="da-DK" sz="1800" dirty="0">
                <a:solidFill>
                  <a:srgbClr val="002060"/>
                </a:solidFill>
              </a:rPr>
              <a:t>Forældrene inspirerer hinanden til at lave aftaler om skærmbrug  </a:t>
            </a:r>
          </a:p>
          <a:p>
            <a:pPr lvl="0"/>
            <a:endParaRPr lang="da-DK" sz="1800" dirty="0">
              <a:solidFill>
                <a:srgbClr val="002060"/>
              </a:solidFill>
            </a:endParaRPr>
          </a:p>
          <a:p>
            <a:pPr lvl="0"/>
            <a:r>
              <a:rPr lang="da-DK" sz="1800" dirty="0">
                <a:solidFill>
                  <a:srgbClr val="002060"/>
                </a:solidFill>
              </a:rPr>
              <a:t>Brug af ungeguider hjælper på gensidig forståelse</a:t>
            </a:r>
          </a:p>
          <a:p>
            <a:pPr lvl="0"/>
            <a:endParaRPr lang="da-DK" sz="1800" dirty="0">
              <a:solidFill>
                <a:srgbClr val="002060"/>
              </a:solidFill>
            </a:endParaRPr>
          </a:p>
          <a:p>
            <a:r>
              <a:rPr lang="da-DK" sz="1800" dirty="0">
                <a:solidFill>
                  <a:srgbClr val="002060"/>
                </a:solidFill>
              </a:rPr>
              <a:t>Øget dialog på tværs af familier</a:t>
            </a:r>
          </a:p>
          <a:p>
            <a:pPr lvl="0"/>
            <a:endParaRPr lang="da-DK" sz="1800" dirty="0">
              <a:solidFill>
                <a:srgbClr val="002060"/>
              </a:solidFill>
            </a:endParaRPr>
          </a:p>
          <a:p>
            <a:pPr marL="0" indent="0">
              <a:buNone/>
            </a:pPr>
            <a:endParaRPr lang="da-DK" sz="1800" dirty="0">
              <a:solidFill>
                <a:srgbClr val="002060"/>
              </a:solidFill>
            </a:endParaRPr>
          </a:p>
        </p:txBody>
      </p:sp>
      <p:sp>
        <p:nvSpPr>
          <p:cNvPr id="4" name="Pladsholder til sidefod 3">
            <a:extLst>
              <a:ext uri="{FF2B5EF4-FFF2-40B4-BE49-F238E27FC236}">
                <a16:creationId xmlns:a16="http://schemas.microsoft.com/office/drawing/2014/main" id="{6B5C50F4-FEB2-573C-078B-F279A86C21B0}"/>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prstClr val="black"/>
                </a:solidFill>
                <a:effectLst/>
                <a:uLnTx/>
                <a:uFillTx/>
                <a:latin typeface="KBH Tekst" panose="00000500000000000000" pitchFamily="2" charset="0"/>
                <a:ea typeface="+mn-ea"/>
                <a:cs typeface="+mn-cs"/>
              </a:rPr>
              <a:t>Center for Børn og Unges Sundhed – Sund Digital Trivsel</a:t>
            </a:r>
          </a:p>
        </p:txBody>
      </p:sp>
      <p:sp>
        <p:nvSpPr>
          <p:cNvPr id="5" name="Pladsholder til slidenummer 4">
            <a:extLst>
              <a:ext uri="{FF2B5EF4-FFF2-40B4-BE49-F238E27FC236}">
                <a16:creationId xmlns:a16="http://schemas.microsoft.com/office/drawing/2014/main" id="{20ACBE40-E894-8AF6-93B8-895DA9099C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9873C9-BF5D-4A9A-BB31-45BBB7BABAF7}" type="slidenum">
              <a:rPr kumimoji="0" lang="da-DK" sz="1000" b="0" i="0" u="none" strike="noStrike" kern="1200" cap="none" spc="0" normalizeH="0" baseline="0" noProof="0" smtClean="0">
                <a:ln>
                  <a:noFill/>
                </a:ln>
                <a:solidFill>
                  <a:prstClr val="black"/>
                </a:solidFill>
                <a:effectLst/>
                <a:uLnTx/>
                <a:uFillTx/>
                <a:latin typeface="KBH"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a-DK" sz="1000" b="0" i="0" u="none" strike="noStrike" kern="1200" cap="none" spc="0" normalizeH="0" baseline="0" noProof="0" dirty="0">
              <a:ln>
                <a:noFill/>
              </a:ln>
              <a:solidFill>
                <a:prstClr val="black"/>
              </a:solidFill>
              <a:effectLst/>
              <a:uLnTx/>
              <a:uFillTx/>
              <a:latin typeface="KBH" panose="00000500000000000000" pitchFamily="2" charset="0"/>
              <a:ea typeface="+mn-ea"/>
              <a:cs typeface="+mn-cs"/>
            </a:endParaRPr>
          </a:p>
        </p:txBody>
      </p:sp>
      <p:sp>
        <p:nvSpPr>
          <p:cNvPr id="7" name="Rectangle 7">
            <a:extLst>
              <a:ext uri="{FF2B5EF4-FFF2-40B4-BE49-F238E27FC236}">
                <a16:creationId xmlns:a16="http://schemas.microsoft.com/office/drawing/2014/main" id="{5F499131-6A98-5AF8-3574-EE5E281AF595}"/>
              </a:ext>
            </a:extLst>
          </p:cNvPr>
          <p:cNvSpPr/>
          <p:nvPr/>
        </p:nvSpPr>
        <p:spPr>
          <a:xfrm>
            <a:off x="9120769" y="1481"/>
            <a:ext cx="3071231" cy="6856519"/>
          </a:xfrm>
          <a:prstGeom prst="rect">
            <a:avLst/>
          </a:prstGeom>
          <a:solidFill>
            <a:srgbClr val="00206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prstClr val="white"/>
              </a:solidFill>
              <a:effectLst/>
              <a:uLnTx/>
              <a:uFillTx/>
              <a:latin typeface="Nunito" pitchFamily="2" charset="0"/>
              <a:ea typeface="+mn-ea"/>
              <a:cs typeface="+mn-cs"/>
            </a:endParaRPr>
          </a:p>
        </p:txBody>
      </p:sp>
      <p:pic>
        <p:nvPicPr>
          <p:cNvPr id="9" name="Billede 8">
            <a:extLst>
              <a:ext uri="{FF2B5EF4-FFF2-40B4-BE49-F238E27FC236}">
                <a16:creationId xmlns:a16="http://schemas.microsoft.com/office/drawing/2014/main" id="{41B88C0D-6D2F-9014-9701-C6B8AE9EFED0}"/>
              </a:ext>
            </a:extLst>
          </p:cNvPr>
          <p:cNvPicPr>
            <a:picLocks noChangeAspect="1"/>
          </p:cNvPicPr>
          <p:nvPr/>
        </p:nvPicPr>
        <p:blipFill>
          <a:blip r:embed="rId3"/>
          <a:stretch>
            <a:fillRect/>
          </a:stretch>
        </p:blipFill>
        <p:spPr>
          <a:xfrm>
            <a:off x="9262333" y="3710966"/>
            <a:ext cx="2770641" cy="1994095"/>
          </a:xfrm>
          <a:prstGeom prst="rect">
            <a:avLst/>
          </a:prstGeom>
        </p:spPr>
      </p:pic>
      <p:sp>
        <p:nvSpPr>
          <p:cNvPr id="10" name="Tekstfelt 9">
            <a:extLst>
              <a:ext uri="{FF2B5EF4-FFF2-40B4-BE49-F238E27FC236}">
                <a16:creationId xmlns:a16="http://schemas.microsoft.com/office/drawing/2014/main" id="{99492CD6-EE92-FB7E-4473-A6221151DDBD}"/>
              </a:ext>
            </a:extLst>
          </p:cNvPr>
          <p:cNvSpPr txBox="1"/>
          <p:nvPr/>
        </p:nvSpPr>
        <p:spPr>
          <a:xfrm>
            <a:off x="9276522" y="1219199"/>
            <a:ext cx="2796209" cy="1877437"/>
          </a:xfrm>
          <a:prstGeom prst="rect">
            <a:avLst/>
          </a:prstGeom>
          <a:noFill/>
          <a:ln>
            <a:noFill/>
          </a:ln>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white"/>
                </a:solidFill>
                <a:effectLst/>
                <a:uLnTx/>
                <a:uFillTx/>
                <a:latin typeface="Nunito" pitchFamily="2" charset="0"/>
                <a:ea typeface="+mn-ea"/>
                <a:cs typeface="+mn-cs"/>
              </a:rPr>
              <a:t>Brug af ungeguide: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1"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1" u="none" strike="noStrike" kern="1200" cap="none" spc="0" normalizeH="0" baseline="0" noProof="0" dirty="0">
                <a:ln>
                  <a:noFill/>
                </a:ln>
                <a:solidFill>
                  <a:prstClr val="white"/>
                </a:solidFill>
                <a:effectLst/>
                <a:uLnTx/>
                <a:uFillTx/>
                <a:latin typeface="Nunito" pitchFamily="2" charset="0"/>
                <a:ea typeface="+mn-ea"/>
                <a:cs typeface="+mn-cs"/>
              </a:rPr>
              <a:t>Det var meget godt at have en ung, der er tættere på dem [børnene], og at det ikke er en støvet dinosaur, der går med børnene [ud og laver øvelser].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1"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white"/>
                </a:solidFill>
                <a:effectLst/>
                <a:uLnTx/>
                <a:uFillTx/>
                <a:latin typeface="Nunito" pitchFamily="2" charset="0"/>
                <a:ea typeface="+mn-ea"/>
                <a:cs typeface="+mn-cs"/>
              </a:rPr>
              <a:t>Forældre til barn i 6. klasse</a:t>
            </a:r>
          </a:p>
        </p:txBody>
      </p:sp>
    </p:spTree>
    <p:extLst>
      <p:ext uri="{BB962C8B-B14F-4D97-AF65-F5344CB8AC3E}">
        <p14:creationId xmlns:p14="http://schemas.microsoft.com/office/powerpoint/2010/main" val="1479833376"/>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CCF2E6-0A86-CC18-42A8-1DDD74FF21C5}"/>
              </a:ext>
            </a:extLst>
          </p:cNvPr>
          <p:cNvSpPr>
            <a:spLocks noGrp="1"/>
          </p:cNvSpPr>
          <p:nvPr>
            <p:ph type="title"/>
          </p:nvPr>
        </p:nvSpPr>
        <p:spPr>
          <a:xfrm>
            <a:off x="719998" y="644893"/>
            <a:ext cx="10752002" cy="654518"/>
          </a:xfrm>
        </p:spPr>
        <p:txBody>
          <a:bodyPr/>
          <a:lstStyle/>
          <a:p>
            <a:r>
              <a:rPr lang="da-DK" dirty="0">
                <a:solidFill>
                  <a:srgbClr val="002060"/>
                </a:solidFill>
              </a:rPr>
              <a:t>Opmærksomheder og udfordringer</a:t>
            </a:r>
          </a:p>
        </p:txBody>
      </p:sp>
      <p:sp>
        <p:nvSpPr>
          <p:cNvPr id="3" name="Pladsholder til indhold 2">
            <a:extLst>
              <a:ext uri="{FF2B5EF4-FFF2-40B4-BE49-F238E27FC236}">
                <a16:creationId xmlns:a16="http://schemas.microsoft.com/office/drawing/2014/main" id="{7C91C7AE-0A04-A383-8F35-EB6E5589DF1E}"/>
              </a:ext>
            </a:extLst>
          </p:cNvPr>
          <p:cNvSpPr>
            <a:spLocks noGrp="1"/>
          </p:cNvSpPr>
          <p:nvPr>
            <p:ph idx="1"/>
          </p:nvPr>
        </p:nvSpPr>
        <p:spPr>
          <a:xfrm>
            <a:off x="569843" y="2192138"/>
            <a:ext cx="8441635" cy="3945862"/>
          </a:xfrm>
        </p:spPr>
        <p:txBody>
          <a:bodyPr/>
          <a:lstStyle/>
          <a:p>
            <a:r>
              <a:rPr lang="da-DK" sz="1800" dirty="0">
                <a:solidFill>
                  <a:srgbClr val="002060"/>
                </a:solidFill>
              </a:rPr>
              <a:t>Dialog med den enkelte lærer forud for forløbet</a:t>
            </a:r>
          </a:p>
          <a:p>
            <a:endParaRPr lang="da-DK" sz="1800" dirty="0">
              <a:solidFill>
                <a:srgbClr val="002060"/>
              </a:solidFill>
            </a:endParaRPr>
          </a:p>
          <a:p>
            <a:r>
              <a:rPr lang="da-DK" sz="1800" dirty="0">
                <a:solidFill>
                  <a:srgbClr val="002060"/>
                </a:solidFill>
              </a:rPr>
              <a:t>Kommunikation mellem skole og forældre forud for forløbet</a:t>
            </a:r>
          </a:p>
          <a:p>
            <a:endParaRPr lang="da-DK" sz="1800" dirty="0">
              <a:solidFill>
                <a:srgbClr val="002060"/>
              </a:solidFill>
            </a:endParaRPr>
          </a:p>
          <a:p>
            <a:r>
              <a:rPr lang="da-DK" sz="1800" dirty="0">
                <a:solidFill>
                  <a:srgbClr val="002060"/>
                </a:solidFill>
              </a:rPr>
              <a:t>Mødet med forældregruppen kan opleves som en balancegang </a:t>
            </a:r>
          </a:p>
          <a:p>
            <a:endParaRPr lang="da-DK" sz="1800" dirty="0">
              <a:solidFill>
                <a:srgbClr val="002060"/>
              </a:solidFill>
            </a:endParaRPr>
          </a:p>
          <a:p>
            <a:r>
              <a:rPr lang="da-DK" sz="1800" dirty="0">
                <a:solidFill>
                  <a:srgbClr val="002060"/>
                </a:solidFill>
              </a:rPr>
              <a:t>Forældrene ønsker forløbet, men der er andre tematikker lærerne/skolen også skal bruge tid og ressourcer på</a:t>
            </a:r>
          </a:p>
          <a:p>
            <a:endParaRPr lang="da-DK" sz="1800" dirty="0">
              <a:solidFill>
                <a:srgbClr val="002060"/>
              </a:solidFill>
            </a:endParaRPr>
          </a:p>
          <a:p>
            <a:r>
              <a:rPr lang="da-DK" sz="1800" dirty="0">
                <a:solidFill>
                  <a:srgbClr val="002060"/>
                </a:solidFill>
              </a:rPr>
              <a:t>Et ekstra forældremøde kan være svært at finde tid til</a:t>
            </a:r>
          </a:p>
          <a:p>
            <a:endParaRPr lang="da-DK" sz="1800" dirty="0">
              <a:solidFill>
                <a:srgbClr val="002060"/>
              </a:solidFill>
              <a:latin typeface="KBH Tekst" panose="00000500000000000000" pitchFamily="2" charset="0"/>
            </a:endParaRPr>
          </a:p>
          <a:p>
            <a:endParaRPr lang="da-DK" sz="1800" dirty="0">
              <a:solidFill>
                <a:srgbClr val="002060"/>
              </a:solidFill>
              <a:latin typeface="KBH Tekst" panose="00000500000000000000" pitchFamily="2" charset="0"/>
            </a:endParaRPr>
          </a:p>
        </p:txBody>
      </p:sp>
      <p:sp>
        <p:nvSpPr>
          <p:cNvPr id="4" name="Pladsholder til sidefod 3">
            <a:extLst>
              <a:ext uri="{FF2B5EF4-FFF2-40B4-BE49-F238E27FC236}">
                <a16:creationId xmlns:a16="http://schemas.microsoft.com/office/drawing/2014/main" id="{9B128C0C-E49F-E768-7260-347DE050C2A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dirty="0">
                <a:ln>
                  <a:noFill/>
                </a:ln>
                <a:solidFill>
                  <a:prstClr val="black"/>
                </a:solidFill>
                <a:effectLst/>
                <a:uLnTx/>
                <a:uFillTx/>
                <a:latin typeface="KBH Tekst" panose="00000500000000000000" pitchFamily="2" charset="0"/>
                <a:ea typeface="+mn-ea"/>
                <a:cs typeface="+mn-cs"/>
              </a:rPr>
              <a:t>Center for Børn og Unges Sundhed – Sund Digital Trivsel</a:t>
            </a:r>
          </a:p>
        </p:txBody>
      </p:sp>
      <p:sp>
        <p:nvSpPr>
          <p:cNvPr id="5" name="Pladsholder til slidenummer 4">
            <a:extLst>
              <a:ext uri="{FF2B5EF4-FFF2-40B4-BE49-F238E27FC236}">
                <a16:creationId xmlns:a16="http://schemas.microsoft.com/office/drawing/2014/main" id="{87DBCA69-9923-C5B9-6D4E-CC6F6F01E3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9873C9-BF5D-4A9A-BB31-45BBB7BABAF7}" type="slidenum">
              <a:rPr kumimoji="0" lang="da-DK" sz="1000" b="0" i="0" u="none" strike="noStrike" kern="1200" cap="none" spc="0" normalizeH="0" baseline="0" noProof="0" smtClean="0">
                <a:ln>
                  <a:noFill/>
                </a:ln>
                <a:solidFill>
                  <a:prstClr val="black"/>
                </a:solidFill>
                <a:effectLst/>
                <a:uLnTx/>
                <a:uFillTx/>
                <a:latin typeface="KBH"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da-DK" sz="1000" b="0" i="0" u="none" strike="noStrike" kern="1200" cap="none" spc="0" normalizeH="0" baseline="0" noProof="0" dirty="0">
              <a:ln>
                <a:noFill/>
              </a:ln>
              <a:solidFill>
                <a:prstClr val="black"/>
              </a:solidFill>
              <a:effectLst/>
              <a:uLnTx/>
              <a:uFillTx/>
              <a:latin typeface="KBH" panose="00000500000000000000" pitchFamily="2" charset="0"/>
              <a:ea typeface="+mn-ea"/>
              <a:cs typeface="+mn-cs"/>
            </a:endParaRPr>
          </a:p>
        </p:txBody>
      </p:sp>
      <p:sp>
        <p:nvSpPr>
          <p:cNvPr id="7" name="Rectangle 7">
            <a:extLst>
              <a:ext uri="{FF2B5EF4-FFF2-40B4-BE49-F238E27FC236}">
                <a16:creationId xmlns:a16="http://schemas.microsoft.com/office/drawing/2014/main" id="{2D14B181-5877-AA50-CA53-C11B6EC1C081}"/>
              </a:ext>
            </a:extLst>
          </p:cNvPr>
          <p:cNvSpPr/>
          <p:nvPr/>
        </p:nvSpPr>
        <p:spPr>
          <a:xfrm>
            <a:off x="9120769" y="0"/>
            <a:ext cx="3071231" cy="6858000"/>
          </a:xfrm>
          <a:prstGeom prst="rect">
            <a:avLst/>
          </a:prstGeom>
          <a:solidFill>
            <a:srgbClr val="00206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white"/>
              </a:solidFill>
              <a:effectLst/>
              <a:uLnTx/>
              <a:uFillTx/>
              <a:latin typeface="Nunito" pitchFamily="2" charset="0"/>
              <a:ea typeface="+mn-ea"/>
              <a:cs typeface="+mn-cs"/>
            </a:endParaRPr>
          </a:p>
        </p:txBody>
      </p:sp>
      <p:sp>
        <p:nvSpPr>
          <p:cNvPr id="9" name="Tekstfelt 8">
            <a:extLst>
              <a:ext uri="{FF2B5EF4-FFF2-40B4-BE49-F238E27FC236}">
                <a16:creationId xmlns:a16="http://schemas.microsoft.com/office/drawing/2014/main" id="{E4A3B4ED-49E9-DA0D-2969-A23F3200732F}"/>
              </a:ext>
            </a:extLst>
          </p:cNvPr>
          <p:cNvSpPr txBox="1"/>
          <p:nvPr/>
        </p:nvSpPr>
        <p:spPr>
          <a:xfrm>
            <a:off x="9280156" y="1227394"/>
            <a:ext cx="2715043" cy="172354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0" i="1" u="none" strike="noStrike" kern="1200" cap="none" spc="0" normalizeH="0" baseline="0" noProof="0" dirty="0">
                <a:ln>
                  <a:noFill/>
                </a:ln>
                <a:solidFill>
                  <a:prstClr val="white"/>
                </a:solidFill>
                <a:effectLst/>
                <a:uLnTx/>
                <a:uFillTx/>
                <a:latin typeface="Nunito" pitchFamily="2" charset="0"/>
                <a:ea typeface="+mn-ea"/>
                <a:cs typeface="+mn-cs"/>
              </a:rPr>
              <a:t>Jeg ville synes det var en god ide med opfølgning. Især med alle de emner og </a:t>
            </a:r>
            <a:r>
              <a:rPr kumimoji="0" lang="da-DK" sz="1400" b="0" i="1" u="none" strike="noStrike" kern="1200" cap="none" spc="0" normalizeH="0" baseline="0" noProof="0" dirty="0" err="1">
                <a:ln>
                  <a:noFill/>
                </a:ln>
                <a:solidFill>
                  <a:prstClr val="white"/>
                </a:solidFill>
                <a:effectLst/>
                <a:uLnTx/>
                <a:uFillTx/>
                <a:latin typeface="Nunito" pitchFamily="2" charset="0"/>
                <a:ea typeface="+mn-ea"/>
                <a:cs typeface="+mn-cs"/>
              </a:rPr>
              <a:t>fagdage</a:t>
            </a:r>
            <a:r>
              <a:rPr kumimoji="0" lang="da-DK" sz="1400" b="0" i="1" u="none" strike="noStrike" kern="1200" cap="none" spc="0" normalizeH="0" baseline="0" noProof="0" dirty="0">
                <a:ln>
                  <a:noFill/>
                </a:ln>
                <a:solidFill>
                  <a:prstClr val="white"/>
                </a:solidFill>
                <a:effectLst/>
                <a:uLnTx/>
                <a:uFillTx/>
                <a:latin typeface="Nunito" pitchFamily="2" charset="0"/>
                <a:ea typeface="+mn-ea"/>
                <a:cs typeface="+mn-cs"/>
              </a:rPr>
              <a:t>, de har, hvor det ikke bliver afsluttet på en ordentlig måde. Så hænger det ligesom bare.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100" b="0" i="1" u="none" strike="noStrike" kern="1200" cap="none" spc="0" normalizeH="0" baseline="0" noProof="0" dirty="0">
              <a:ln>
                <a:noFill/>
              </a:ln>
              <a:solidFill>
                <a:prstClr val="white"/>
              </a:solidFill>
              <a:effectLst/>
              <a:uLnTx/>
              <a:uFillTx/>
              <a:latin typeface="Nunito" pitchFamily="2"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white"/>
                </a:solidFill>
                <a:effectLst/>
                <a:uLnTx/>
                <a:uFillTx/>
                <a:latin typeface="Nunito" pitchFamily="2" charset="0"/>
                <a:ea typeface="+mn-ea"/>
                <a:cs typeface="+mn-cs"/>
              </a:rPr>
              <a:t>Forælder til barn i 6. klasse</a:t>
            </a:r>
          </a:p>
        </p:txBody>
      </p:sp>
      <p:pic>
        <p:nvPicPr>
          <p:cNvPr id="11" name="Billede 10">
            <a:extLst>
              <a:ext uri="{FF2B5EF4-FFF2-40B4-BE49-F238E27FC236}">
                <a16:creationId xmlns:a16="http://schemas.microsoft.com/office/drawing/2014/main" id="{0C02098F-2B5D-2AFE-A37D-2E63CBFEF84D}"/>
              </a:ext>
            </a:extLst>
          </p:cNvPr>
          <p:cNvPicPr>
            <a:picLocks noChangeAspect="1"/>
          </p:cNvPicPr>
          <p:nvPr/>
        </p:nvPicPr>
        <p:blipFill>
          <a:blip r:embed="rId3"/>
          <a:stretch>
            <a:fillRect/>
          </a:stretch>
        </p:blipFill>
        <p:spPr>
          <a:xfrm>
            <a:off x="9373196" y="4016059"/>
            <a:ext cx="2632287" cy="1776794"/>
          </a:xfrm>
          <a:prstGeom prst="rect">
            <a:avLst/>
          </a:prstGeom>
        </p:spPr>
      </p:pic>
    </p:spTree>
    <p:extLst>
      <p:ext uri="{BB962C8B-B14F-4D97-AF65-F5344CB8AC3E}">
        <p14:creationId xmlns:p14="http://schemas.microsoft.com/office/powerpoint/2010/main" val="3461307788"/>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p:cNvPicPr>
            <a:picLocks noGrp="1"/>
          </p:cNvPicPr>
          <p:nvPr>
            <p:ph type="pic" sz="quarter" idx="13"/>
          </p:nvPr>
        </p:nvPicPr>
        <p:blipFill>
          <a:blip r:embed="rId2">
            <a:extLst>
              <a:ext uri="{28A0092B-C50C-407E-A947-70E740481C1C}">
                <a14:useLocalDpi xmlns:a14="http://schemas.microsoft.com/office/drawing/2010/main" val="0"/>
              </a:ext>
            </a:extLst>
          </a:blip>
          <a:srcRect l="22786" r="22786"/>
          <a:stretch/>
        </p:blipFill>
        <p:spPr>
          <a:xfrm>
            <a:off x="6593633" y="858"/>
            <a:ext cx="5598368" cy="6857143"/>
          </a:xfrm>
        </p:spPr>
      </p:pic>
      <p:sp>
        <p:nvSpPr>
          <p:cNvPr id="3" name="Pladsholder til tekst 2">
            <a:extLst>
              <a:ext uri="{FF2B5EF4-FFF2-40B4-BE49-F238E27FC236}">
                <a16:creationId xmlns:a16="http://schemas.microsoft.com/office/drawing/2014/main" id="{D71205A7-055A-4870-8937-193D8315FC1C}"/>
              </a:ext>
            </a:extLst>
          </p:cNvPr>
          <p:cNvSpPr>
            <a:spLocks noGrp="1"/>
          </p:cNvSpPr>
          <p:nvPr>
            <p:ph type="body" sz="quarter" idx="15"/>
          </p:nvPr>
        </p:nvSpPr>
        <p:spPr>
          <a:xfrm>
            <a:off x="579142" y="493841"/>
            <a:ext cx="4692946" cy="2167397"/>
          </a:xfrm>
        </p:spPr>
        <p:txBody>
          <a:bodyPr/>
          <a:lstStyle/>
          <a:p>
            <a:pPr fontAlgn="base"/>
            <a:r>
              <a:rPr lang="da-DK" sz="2800" dirty="0"/>
              <a:t>Tak for i dag!</a:t>
            </a:r>
          </a:p>
          <a:p>
            <a:pPr fontAlgn="base"/>
            <a:endParaRPr lang="da-DK" sz="2800" dirty="0"/>
          </a:p>
          <a:p>
            <a:pPr fontAlgn="base"/>
            <a:r>
              <a:rPr lang="da-DK" sz="2800" dirty="0"/>
              <a:t>Optagelse og slides fra webinaret vil være tilgængeligt på </a:t>
            </a:r>
            <a:r>
              <a:rPr lang="da-DK" sz="2800" dirty="0" err="1"/>
              <a:t>VIVEs</a:t>
            </a:r>
            <a:r>
              <a:rPr lang="da-DK" sz="2800" dirty="0"/>
              <a:t> hjemmeside i en 14-dages periode.</a:t>
            </a:r>
          </a:p>
          <a:p>
            <a:pPr fontAlgn="base"/>
            <a:endParaRPr lang="da-DK" sz="2800" dirty="0"/>
          </a:p>
          <a:p>
            <a:pPr fontAlgn="base"/>
            <a:r>
              <a:rPr lang="da-DK" sz="2800" dirty="0"/>
              <a:t>www.vive.dk</a:t>
            </a:r>
          </a:p>
        </p:txBody>
      </p:sp>
    </p:spTree>
    <p:extLst>
      <p:ext uri="{BB962C8B-B14F-4D97-AF65-F5344CB8AC3E}">
        <p14:creationId xmlns:p14="http://schemas.microsoft.com/office/powerpoint/2010/main" val="4013029483"/>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ags/tag7.xml><?xml version="1.0" encoding="utf-8"?>
<p:tagLst xmlns:a="http://schemas.openxmlformats.org/drawingml/2006/main" xmlns:r="http://schemas.openxmlformats.org/officeDocument/2006/relationships" xmlns:p="http://schemas.openxmlformats.org/presentationml/2006/main">
  <p:tag name="[SUBGRID]" val="[SubGrid]"/>
</p:tagLst>
</file>

<file path=ppt/tags/tag8.xml><?xml version="1.0" encoding="utf-8"?>
<p:tagLst xmlns:a="http://schemas.openxmlformats.org/drawingml/2006/main" xmlns:r="http://schemas.openxmlformats.org/officeDocument/2006/relationships" xmlns:p="http://schemas.openxmlformats.org/presentationml/2006/main">
  <p:tag name="[SUBGRID]" val="[SubGrid]"/>
</p:tagLst>
</file>

<file path=ppt/tags/tag9.xml><?xml version="1.0" encoding="utf-8"?>
<p:tagLst xmlns:a="http://schemas.openxmlformats.org/drawingml/2006/main" xmlns:r="http://schemas.openxmlformats.org/officeDocument/2006/relationships" xmlns:p="http://schemas.openxmlformats.org/presentationml/2006/main">
  <p:tag name="[SUBGRID]" val="[SubGrid]"/>
</p:tagLst>
</file>

<file path=ppt/tags/tag10.xml><?xml version="1.0" encoding="utf-8"?>
<p:tagLst xmlns:a="http://schemas.openxmlformats.org/drawingml/2006/main" xmlns:r="http://schemas.openxmlformats.org/officeDocument/2006/relationships" xmlns:p="http://schemas.openxmlformats.org/presentationml/2006/main">
  <p:tag name="[SUBGRID]" val="[SubGrid]"/>
</p:tagLst>
</file>

<file path=ppt/tags/tag11.xml><?xml version="1.0" encoding="utf-8"?>
<p:tagLst xmlns:a="http://schemas.openxmlformats.org/drawingml/2006/main" xmlns:r="http://schemas.openxmlformats.org/officeDocument/2006/relationships" xmlns:p="http://schemas.openxmlformats.org/presentationml/2006/main">
  <p:tag name="[SUBGRID]" val="[SubGrid]"/>
</p:tagLst>
</file>

<file path=ppt/tags/tag12.xml><?xml version="1.0" encoding="utf-8"?>
<p:tagLst xmlns:a="http://schemas.openxmlformats.org/drawingml/2006/main" xmlns:r="http://schemas.openxmlformats.org/officeDocument/2006/relationships" xmlns:p="http://schemas.openxmlformats.org/presentationml/2006/main">
  <p:tag name="[SUBGRID]" val="[SubGrid]"/>
</p:tagLst>
</file>

<file path=ppt/tags/tag13.xml><?xml version="1.0" encoding="utf-8"?>
<p:tagLst xmlns:a="http://schemas.openxmlformats.org/drawingml/2006/main" xmlns:r="http://schemas.openxmlformats.org/officeDocument/2006/relationships" xmlns:p="http://schemas.openxmlformats.org/presentationml/2006/main">
  <p:tag name="[SUBGRID]" val="[SubGrid]"/>
</p:tagLst>
</file>

<file path=ppt/tags/tag14.xml><?xml version="1.0" encoding="utf-8"?>
<p:tagLst xmlns:a="http://schemas.openxmlformats.org/drawingml/2006/main" xmlns:r="http://schemas.openxmlformats.org/officeDocument/2006/relationships" xmlns:p="http://schemas.openxmlformats.org/presentationml/2006/main">
  <p:tag name="CONTAINEDIMAGEPATH" val="C:\Users\kaan\AppData\Local\Templafy\AddIns\PowerPointVsto\5145d7fa-ea1a-4fcf-8166-1caf9791a375.jpeg"/>
</p:tagLst>
</file>

<file path=ppt/tags/tag15.xml><?xml version="1.0" encoding="utf-8"?>
<p:tagLst xmlns:a="http://schemas.openxmlformats.org/drawingml/2006/main" xmlns:r="http://schemas.openxmlformats.org/officeDocument/2006/relationships" xmlns:p="http://schemas.openxmlformats.org/presentationml/2006/main">
  <p:tag name="CONTAINEDIMAGEPATH" val="C:\Users\kaan\AppData\Local\Templafy\AddIns\PowerPointVsto\ccfee3a6-884d-4a7e-8cae-00d90dee4eb6.jpeg"/>
</p:tagLst>
</file>

<file path=ppt/tags/tag16.xml><?xml version="1.0" encoding="utf-8"?>
<p:tagLst xmlns:a="http://schemas.openxmlformats.org/drawingml/2006/main" xmlns:r="http://schemas.openxmlformats.org/officeDocument/2006/relationships" xmlns:p="http://schemas.openxmlformats.org/presentationml/2006/main">
  <p:tag name="CONTAINEDIMAGEPATH" val="C:\Users\kaan\AppData\Local\Templafy\AddIns\PowerPointVsto\beb17c68-4858-4e94-ba14-ccca8bb6996b.jpeg"/>
</p:tagLst>
</file>

<file path=ppt/tags/tag17.xml><?xml version="1.0" encoding="utf-8"?>
<p:tagLst xmlns:a="http://schemas.openxmlformats.org/drawingml/2006/main" xmlns:r="http://schemas.openxmlformats.org/officeDocument/2006/relationships" xmlns:p="http://schemas.openxmlformats.org/presentationml/2006/main">
  <p:tag name="CONTAINEDIMAGEPATH" val="C:\Users\kaan\AppData\Local\Templafy\AddIns\PowerPointVsto\2a7e5b10-8140-4337-8fa3-ec803948c96f.jpeg"/>
</p:tagLst>
</file>

<file path=ppt/theme/theme1.xml><?xml version="1.0" encoding="utf-8"?>
<a:theme xmlns:a="http://schemas.openxmlformats.org/drawingml/2006/main" name="VIVE">
  <a:themeElements>
    <a:clrScheme name="VIVE farve">
      <a:dk1>
        <a:sysClr val="windowText" lastClr="000000"/>
      </a:dk1>
      <a:lt1>
        <a:sysClr val="window" lastClr="FFFFFF"/>
      </a:lt1>
      <a:dk2>
        <a:srgbClr val="F3AE06"/>
      </a:dk2>
      <a:lt2>
        <a:srgbClr val="6E6E6E"/>
      </a:lt2>
      <a:accent1>
        <a:srgbClr val="BF1D30"/>
      </a:accent1>
      <a:accent2>
        <a:srgbClr val="00969D"/>
      </a:accent2>
      <a:accent3>
        <a:srgbClr val="004F9B"/>
      </a:accent3>
      <a:accent4>
        <a:srgbClr val="F3AE06"/>
      </a:accent4>
      <a:accent5>
        <a:srgbClr val="9B9C4D"/>
      </a:accent5>
      <a:accent6>
        <a:srgbClr val="51302E"/>
      </a:accent6>
      <a:hlink>
        <a:srgbClr val="00969D"/>
      </a:hlink>
      <a:folHlink>
        <a:srgbClr val="00969D"/>
      </a:folHlink>
    </a:clrScheme>
    <a:fontScheme name="VIVE fonte">
      <a:majorFont>
        <a:latin typeface="Segoe UI"/>
        <a:ea typeface="Inter"/>
        <a:cs typeface="Inter"/>
      </a:majorFont>
      <a:minorFont>
        <a:latin typeface="Segoe UI"/>
        <a:ea typeface="Inter"/>
        <a:cs typeface="Inte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rgbClr val="000000"/>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VIVE præsentation_opdate_slideno.potx" id="{D232E919-0233-43C0-80A7-AA732329FAF8}" vid="{B924EB00-1027-40C1-BC21-D6E55E9CB502}"/>
    </a:ext>
  </a:extLst>
</a:theme>
</file>

<file path=ppt/theme/theme2.xml><?xml version="1.0" encoding="utf-8"?>
<a:theme xmlns:a="http://schemas.openxmlformats.org/drawingml/2006/main" name="VIVE PowerPoint">
  <a:themeElements>
    <a:clrScheme name="VIVE farver">
      <a:dk1>
        <a:srgbClr val="FFFFFF"/>
      </a:dk1>
      <a:lt1>
        <a:srgbClr val="000000"/>
      </a:lt1>
      <a:dk2>
        <a:srgbClr val="F3AE06"/>
      </a:dk2>
      <a:lt2>
        <a:srgbClr val="6E6E6E"/>
      </a:lt2>
      <a:accent1>
        <a:srgbClr val="BF1D30"/>
      </a:accent1>
      <a:accent2>
        <a:srgbClr val="E7A6AB"/>
      </a:accent2>
      <a:accent3>
        <a:srgbClr val="004F9B"/>
      </a:accent3>
      <a:accent4>
        <a:srgbClr val="4780B2"/>
      </a:accent4>
      <a:accent5>
        <a:srgbClr val="F6935B"/>
      </a:accent5>
      <a:accent6>
        <a:srgbClr val="9B9C4D"/>
      </a:accent6>
      <a:hlink>
        <a:srgbClr val="000000"/>
      </a:hlink>
      <a:folHlink>
        <a:srgbClr val="000000"/>
      </a:folHlink>
    </a:clrScheme>
    <a:fontScheme name="VIVE PowerPoint">
      <a:majorFont>
        <a:latin typeface="Inter"/>
        <a:ea typeface="Inter"/>
        <a:cs typeface="Inter"/>
      </a:majorFont>
      <a:minorFont>
        <a:latin typeface="Inter"/>
        <a:ea typeface="Inter"/>
        <a:cs typeface="Inter"/>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Inter"/>
          </a:defRPr>
        </a:def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noAutofit/>
      </a:bodyPr>
      <a:lstStyle>
        <a:defPPr marL="0" marR="0" indent="0" algn="l" defTabSz="825500" rtl="0" fontAlgn="auto" latinLnBrk="0" hangingPunct="0">
          <a:lnSpc>
            <a:spcPct val="100000"/>
          </a:lnSpc>
          <a:spcBef>
            <a:spcPts val="2000"/>
          </a:spcBef>
          <a:spcAft>
            <a:spcPts val="0"/>
          </a:spcAft>
          <a:buClrTx/>
          <a:buSzTx/>
          <a:buFontTx/>
          <a:buNone/>
          <a:tabLst/>
          <a:defRPr kumimoji="0" sz="3600" b="0" i="0" u="none" strike="noStrike" cap="none" spc="0" normalizeH="0" baseline="0" dirty="0" smtClean="0">
            <a:ln>
              <a:noFill/>
            </a:ln>
            <a:solidFill>
              <a:schemeClr val="tx1"/>
            </a:solidFill>
            <a:effectLst/>
            <a:uFillTx/>
            <a:latin typeface="Inter" panose="020B0502030000000004" pitchFamily="34" charset="0"/>
            <a:ea typeface="Inter" panose="020B0502030000000004" pitchFamily="34" charset="0"/>
            <a:sym typeface="Inter"/>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VIVE præsentation MASTER_Cleaned.potx" id="{5BF5C954-2AF8-4912-9AA2-6F1344102FD7}" vid="{F3D5B61D-4245-4239-B270-C29C7CC40BFA}"/>
    </a:ext>
  </a:extLst>
</a:theme>
</file>

<file path=ppt/theme/theme3.xml><?xml version="1.0" encoding="utf-8"?>
<a:theme xmlns:a="http://schemas.openxmlformats.org/drawingml/2006/main" name="Office-tema">
  <a:themeElements>
    <a:clrScheme name="Borns Vilkaar 2022">
      <a:dk1>
        <a:srgbClr val="000000"/>
      </a:dk1>
      <a:lt1>
        <a:srgbClr val="FFFFFF"/>
      </a:lt1>
      <a:dk2>
        <a:srgbClr val="AB8B79"/>
      </a:dk2>
      <a:lt2>
        <a:srgbClr val="002F6D"/>
      </a:lt2>
      <a:accent1>
        <a:srgbClr val="F05041"/>
      </a:accent1>
      <a:accent2>
        <a:srgbClr val="000000"/>
      </a:accent2>
      <a:accent3>
        <a:srgbClr val="00677F"/>
      </a:accent3>
      <a:accent4>
        <a:srgbClr val="00B2A9"/>
      </a:accent4>
      <a:accent5>
        <a:srgbClr val="FFF200"/>
      </a:accent5>
      <a:accent6>
        <a:srgbClr val="BECDD6"/>
      </a:accent6>
      <a:hlink>
        <a:srgbClr val="F05041"/>
      </a:hlink>
      <a:folHlink>
        <a:srgbClr val="00677F"/>
      </a:folHlink>
    </a:clrScheme>
    <a:fontScheme name="Borns Vilkaar">
      <a:majorFont>
        <a:latin typeface="Roboto Slab"/>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tIns="90000" bIns="90000" rtlCol="0" anchor="t" anchorCtr="0"/>
      <a:lstStyle>
        <a:defPPr algn="l">
          <a:defRPr sz="1600" b="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144000" indent="-144000" algn="l">
          <a:lnSpc>
            <a:spcPct val="110000"/>
          </a:lnSpc>
          <a:spcBef>
            <a:spcPts val="1200"/>
          </a:spcBef>
          <a:buSzPct val="80000"/>
          <a:buFont typeface="Arial" panose="020B0604020202020204" pitchFamily="34" charset="0"/>
          <a:buChar char="•"/>
          <a:defRPr sz="1600" dirty="0" err="1" smtClean="0">
            <a:solidFill>
              <a:schemeClr val="accent2"/>
            </a:solidFill>
          </a:defRPr>
        </a:defPPr>
      </a:lstStyle>
    </a:txDef>
  </a:objectDefaults>
  <a:extraClrSchemeLst/>
  <a:extLst>
    <a:ext uri="{05A4C25C-085E-4340-85A3-A5531E510DB2}">
      <thm15:themeFamily xmlns:thm15="http://schemas.microsoft.com/office/thememl/2012/main" name="PowerPoint template 2022" id="{DC36D753-1C3A-4B5A-89A5-DD3D2097767A}" vid="{E04B29D6-5D75-4579-8DAE-C9F87D6353BB}"/>
    </a:ext>
  </a:extLst>
</a:theme>
</file>

<file path=ppt/theme/theme4.xml><?xml version="1.0" encoding="utf-8"?>
<a:theme xmlns:a="http://schemas.openxmlformats.org/drawingml/2006/main" name="Blank">
  <a:themeElements>
    <a:clrScheme name="KK 1">
      <a:dk1>
        <a:sysClr val="windowText" lastClr="000000"/>
      </a:dk1>
      <a:lt1>
        <a:sysClr val="window" lastClr="FFFFFF"/>
      </a:lt1>
      <a:dk2>
        <a:srgbClr val="0094FD"/>
      </a:dk2>
      <a:lt2>
        <a:srgbClr val="FFEA8C"/>
      </a:lt2>
      <a:accent1>
        <a:srgbClr val="D2B853"/>
      </a:accent1>
      <a:accent2>
        <a:srgbClr val="000C2E"/>
      </a:accent2>
      <a:accent3>
        <a:srgbClr val="0094FD"/>
      </a:accent3>
      <a:accent4>
        <a:srgbClr val="D72232"/>
      </a:accent4>
      <a:accent5>
        <a:srgbClr val="0DC684"/>
      </a:accent5>
      <a:accent6>
        <a:srgbClr val="7C4AFF"/>
      </a:accent6>
      <a:hlink>
        <a:srgbClr val="000C2E"/>
      </a:hlink>
      <a:folHlink>
        <a:srgbClr val="000C2E"/>
      </a:folHlink>
    </a:clrScheme>
    <a:fontScheme name="KBH Black/Medium">
      <a:majorFont>
        <a:latin typeface="KBH Black"/>
        <a:ea typeface=""/>
        <a:cs typeface=""/>
      </a:majorFont>
      <a:minorFont>
        <a:latin typeface="KBH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KK skabelon Nyt design.potx" id="{CFBB60E3-7867-45B0-9725-AB52CF38C008}" vid="{4530CCDF-2D08-4DF8-AB6F-A8ED0A08DAA7}"/>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item1.xml><?xml version="1.0" encoding="utf-8"?>
<TemplafySlideFormConfiguration><![CDATA[{"formFields":[],"formDataEntries":[]}]]></TemplafySlideFormConfiguration>
</file>

<file path=customXml/item2.xml><?xml version="1.0" encoding="utf-8"?>
<TemplafySlideFormConfiguration><![CDATA[{"formFields":[],"formDataEntries":[]}]]></TemplafySlideFormConfiguration>
</file>

<file path=customXml/item3.xml><?xml version="1.0" encoding="utf-8"?>
<TemplafySlideTemplateConfiguration><![CDATA[{"slideVersion":1,"isValidatorEnabled":false,"isLocked":false,"elementsMetadata":[],"slideId":"1392677394567397377","enableDocumentContentUpdater":false,"version":"2.0"}]]></TemplafySlideTemplateConfiguration>
</file>

<file path=customXml/item4.xml><?xml version="1.0" encoding="utf-8"?>
<TemplafySlideTemplateConfiguration><![CDATA[{"slideVersion":1,"isValidatorEnabled":false,"isLocked":false,"elementsMetadata":[],"slideId":"1392677394567397376","enableDocumentContentUpdater":false,"version":"2.0"}]]></TemplafySlideTemplateConfiguration>
</file>

<file path=customXml/item5.xml><?xml version="1.0" encoding="utf-8"?>
<TemplafySlideFormConfiguration><![CDATA[{"formFields":[],"formDataEntries":[]}]]></TemplafySlideFormConfiguration>
</file>

<file path=customXml/item6.xml><?xml version="1.0" encoding="utf-8"?>
<TemplafySlideFormConfiguration><![CDATA[{"formFields":[],"formDataEntries":[]}]]></TemplafySlideFormConfiguration>
</file>

<file path=customXml/item7.xml><?xml version="1.0" encoding="utf-8"?>
<TemplafySlideTemplateConfiguration><![CDATA[{"slideVersion":1,"isValidatorEnabled":false,"isLocked":false,"elementsMetadata":[],"slideId":"638120582072212909","enableDocumentContentUpdater":false,"version":"2.0"}]]></TemplafySlideTemplateConfiguration>
</file>

<file path=customXml/item8.xml><?xml version="1.0" encoding="utf-8"?>
<TemplafySlideTemplateConfiguration><![CDATA[{"slideVersion":1,"isValidatorEnabled":false,"isLocked":false,"elementsMetadata":[],"slideId":"1392677394567397376","enableDocumentContentUpdater":false,"version":"2.0"}]]></TemplafySlideTemplateConfiguration>
</file>

<file path=customXml/item9.xml><?xml version="1.0" encoding="utf-8"?>
<TemplafySlideTemplateConfiguration><![CDATA[{"slideVersion":1,"isValidatorEnabled":false,"isLocked":false,"elementsMetadata":[],"slideId":"1392677394567397376","enableDocumentContentUpdater":false,"version":"2.0"}]]></TemplafySlideTemplateConfiguration>
</file>

<file path=customXml/item10.xml><?xml version="1.0" encoding="utf-8"?>
<TemplafySlideFormConfiguration><![CDATA[{"formFields":[],"formDataEntries":[]}]]></TemplafySlideFormConfiguration>
</file>

<file path=customXml/item11.xml><?xml version="1.0" encoding="utf-8"?>
<TemplafySlideTemplateConfiguration><![CDATA[{"slideVersion":1,"isValidatorEnabled":false,"isLocked":false,"elementsMetadata":[],"slideId":"1392677394567397376","enableDocumentContentUpdater":false,"version":"2.0"}]]></TemplafySlideTemplateConfiguration>
</file>

<file path=customXml/item12.xml><?xml version="1.0" encoding="utf-8"?>
<TemplafySlideFormConfiguration><![CDATA[{"formFields":[],"formDataEntries":[]}]]></TemplafySlideFormConfiguration>
</file>

<file path=customXml/itemProps1.xml><?xml version="1.0" encoding="utf-8"?>
<ds:datastoreItem xmlns:ds="http://schemas.openxmlformats.org/officeDocument/2006/customXml" ds:itemID="{5953DE8C-71BE-4541-ACA2-3D79B7232947}">
  <ds:schemaRefs/>
</ds:datastoreItem>
</file>

<file path=customXml/itemProps2.xml><?xml version="1.0" encoding="utf-8"?>
<ds:datastoreItem xmlns:ds="http://schemas.openxmlformats.org/officeDocument/2006/customXml" ds:itemID="{81A0C35B-5259-4930-9178-D26C07FC0365}">
  <ds:schemaRefs/>
</ds:datastoreItem>
</file>

<file path=customXml/itemProps3.xml><?xml version="1.0" encoding="utf-8"?>
<ds:datastoreItem xmlns:ds="http://schemas.openxmlformats.org/officeDocument/2006/customXml" ds:itemID="{1866D2A6-C38F-473E-B01E-DA2E74C36EF4}">
  <ds:schemaRefs/>
</ds:datastoreItem>
</file>

<file path=customXml/itemProps4.xml><?xml version="1.0" encoding="utf-8"?>
<ds:datastoreItem xmlns:ds="http://schemas.openxmlformats.org/officeDocument/2006/customXml" ds:itemID="{2B6A7AE0-E672-4883-85C1-8B7A06BD3A65}">
  <ds:schemaRefs/>
</ds:datastoreItem>
</file>

<file path=customXml/itemProps5.xml><?xml version="1.0" encoding="utf-8"?>
<ds:datastoreItem xmlns:ds="http://schemas.openxmlformats.org/officeDocument/2006/customXml" ds:itemID="{C360C3A6-8510-4DB8-976A-01E879DBD6A6}">
  <ds:schemaRefs/>
</ds:datastoreItem>
</file>

<file path=customXml/itemProps6.xml><?xml version="1.0" encoding="utf-8"?>
<ds:datastoreItem xmlns:ds="http://schemas.openxmlformats.org/officeDocument/2006/customXml" ds:itemID="{1E039D13-4387-44BA-A2AE-6271B20681D7}">
  <ds:schemaRefs/>
</ds:datastoreItem>
</file>

<file path=customXml/itemProps7.xml><?xml version="1.0" encoding="utf-8"?>
<ds:datastoreItem xmlns:ds="http://schemas.openxmlformats.org/officeDocument/2006/customXml" ds:itemID="{893A88A2-A7E5-4570-B3F0-7AFA7EF3F943}">
  <ds:schemaRefs/>
</ds:datastoreItem>
</file>

<file path=customXml/itemProps8.xml><?xml version="1.0" encoding="utf-8"?>
<ds:datastoreItem xmlns:ds="http://schemas.openxmlformats.org/officeDocument/2006/customXml" ds:itemID="{AB2CC970-E069-44EF-B459-79A7EF3F4839}">
  <ds:schemaRefs/>
</ds:datastoreItem>
</file>

<file path=customXml/itemProps9.xml><?xml version="1.0" encoding="utf-8"?>
<ds:datastoreItem xmlns:ds="http://schemas.openxmlformats.org/officeDocument/2006/customXml" ds:itemID="{F844F8CB-8F92-4213-8D4F-D8F4046BFCE1}">
  <ds:schemaRefs/>
</ds:datastoreItem>
</file>

<file path=customXml/itemProps10.xml><?xml version="1.0" encoding="utf-8"?>
<ds:datastoreItem xmlns:ds="http://schemas.openxmlformats.org/officeDocument/2006/customXml" ds:itemID="{0916D236-B6C4-4F96-83E4-0315E3E09FDD}">
  <ds:schemaRefs/>
</ds:datastoreItem>
</file>

<file path=customXml/itemProps11.xml><?xml version="1.0" encoding="utf-8"?>
<ds:datastoreItem xmlns:ds="http://schemas.openxmlformats.org/officeDocument/2006/customXml" ds:itemID="{C677900C-080C-450F-A67A-95336705C92F}">
  <ds:schemaRefs/>
</ds:datastoreItem>
</file>

<file path=customXml/itemProps12.xml><?xml version="1.0" encoding="utf-8"?>
<ds:datastoreItem xmlns:ds="http://schemas.openxmlformats.org/officeDocument/2006/customXml" ds:itemID="{595FD2D0-9853-4FDF-80AE-B51FA0AEC2E5}">
  <ds:schemaRefs/>
</ds:datastoreItem>
</file>

<file path=docProps/app.xml><?xml version="1.0" encoding="utf-8"?>
<Properties xmlns="http://schemas.openxmlformats.org/officeDocument/2006/extended-properties" xmlns:vt="http://schemas.openxmlformats.org/officeDocument/2006/docPropsVTypes">
  <Template>VIVE præsentation</Template>
  <TotalTime>6060</TotalTime>
  <Words>3434</Words>
  <Application>Microsoft Office PowerPoint</Application>
  <PresentationFormat>Widescreen</PresentationFormat>
  <Paragraphs>400</Paragraphs>
  <Slides>30</Slides>
  <Notes>26</Notes>
  <HiddenSlides>0</HiddenSlides>
  <MMClips>1</MMClips>
  <ScaleCrop>false</ScaleCrop>
  <HeadingPairs>
    <vt:vector size="6" baseType="variant">
      <vt:variant>
        <vt:lpstr>Benyttede skrifttyper</vt:lpstr>
      </vt:variant>
      <vt:variant>
        <vt:i4>16</vt:i4>
      </vt:variant>
      <vt:variant>
        <vt:lpstr>Tema</vt:lpstr>
      </vt:variant>
      <vt:variant>
        <vt:i4>4</vt:i4>
      </vt:variant>
      <vt:variant>
        <vt:lpstr>Slidetitler</vt:lpstr>
      </vt:variant>
      <vt:variant>
        <vt:i4>30</vt:i4>
      </vt:variant>
    </vt:vector>
  </HeadingPairs>
  <TitlesOfParts>
    <vt:vector size="50" baseType="lpstr">
      <vt:lpstr>Arial</vt:lpstr>
      <vt:lpstr>Calibri</vt:lpstr>
      <vt:lpstr>Inter</vt:lpstr>
      <vt:lpstr>Inter Light</vt:lpstr>
      <vt:lpstr>KBH</vt:lpstr>
      <vt:lpstr>KBH Black</vt:lpstr>
      <vt:lpstr>KBH Medium</vt:lpstr>
      <vt:lpstr>KBH Tekst</vt:lpstr>
      <vt:lpstr>Nunito</vt:lpstr>
      <vt:lpstr>Open Sans</vt:lpstr>
      <vt:lpstr>Roboto Slab</vt:lpstr>
      <vt:lpstr>Segoe UI</vt:lpstr>
      <vt:lpstr>Segoe UI Light</vt:lpstr>
      <vt:lpstr>Segoe UI Semibold</vt:lpstr>
      <vt:lpstr>Verdana</vt:lpstr>
      <vt:lpstr>Wingdings</vt:lpstr>
      <vt:lpstr>VIVE</vt:lpstr>
      <vt:lpstr>VIVE PowerPoint</vt:lpstr>
      <vt:lpstr>Office-tema</vt:lpstr>
      <vt:lpstr>Blank</vt:lpstr>
      <vt:lpstr>PowerPoint-præsentation</vt:lpstr>
      <vt:lpstr>Børns første skærme Kortlægning af 6-10-årige børns skærmbrug </vt:lpstr>
      <vt:lpstr>Det overordnede budskab</vt:lpstr>
      <vt:lpstr>Hvad ved vi fra forskningen?</vt:lpstr>
      <vt:lpstr>Hvad viser Børns første skærme?</vt:lpstr>
      <vt:lpstr>Hvad viser Børns første skærme?</vt:lpstr>
      <vt:lpstr>Hvad viser Børns første skærme?</vt:lpstr>
      <vt:lpstr>Er skærmen adgang til fællesskabet?</vt:lpstr>
      <vt:lpstr>Hvorfor får barnet en smartphone?</vt:lpstr>
      <vt:lpstr>Forældre ser ikke det hele</vt:lpstr>
      <vt:lpstr>Opsummering</vt:lpstr>
      <vt:lpstr>Forældres Aftaler  i skolens rammer</vt:lpstr>
      <vt:lpstr>PowerPoint-præsentation</vt:lpstr>
      <vt:lpstr> Hvorfor lave  fælles  aftaler?</vt:lpstr>
      <vt:lpstr> Hvorfor lave  fælles  aftaler?</vt:lpstr>
      <vt:lpstr> Hvorfor lave  fælles  aftaler?</vt:lpstr>
      <vt:lpstr>Hvorfor  fælles  forældreaftaler?</vt:lpstr>
      <vt:lpstr>Hvorfor lave  fælles  forældreaftaler?</vt:lpstr>
      <vt:lpstr>PowerPoint-præsentation</vt:lpstr>
      <vt:lpstr>Vores  erfaringer  med forældreaftaler om digitale medier</vt:lpstr>
      <vt:lpstr>Vores  erfaringer  med forældreaftaler om digitale medier</vt:lpstr>
      <vt:lpstr>PowerPoint-præsentation</vt:lpstr>
      <vt:lpstr>Erfaring fra projektet   Sund Digital Trivsel</vt:lpstr>
      <vt:lpstr>Sund Digital Trivsel</vt:lpstr>
      <vt:lpstr>PowerPoint-præsentation</vt:lpstr>
      <vt:lpstr>Erfaringer på tværs af alle klassetrin</vt:lpstr>
      <vt:lpstr>Erfaringer fra børnehaveklasse – 4. klasse </vt:lpstr>
      <vt:lpstr>Erfaringer fra  5. – 9. klasse</vt:lpstr>
      <vt:lpstr>Opmærksomheder og udfordringer</vt:lpstr>
      <vt:lpstr>PowerPoint-præsentation</vt:lpstr>
    </vt:vector>
  </TitlesOfParts>
  <Company>Statens 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Kasper Merling Arendt</dc:creator>
  <dc:description>Skabelon udarbejdet af Word Specialisten v/Helle M. Nielsen</dc:description>
  <cp:lastModifiedBy>Daniel Sebastian Nørding Larsen</cp:lastModifiedBy>
  <cp:revision>19</cp:revision>
  <dcterms:created xsi:type="dcterms:W3CDTF">2026-08-28T08:01:39Z</dcterms:created>
  <dcterms:modified xsi:type="dcterms:W3CDTF">2026-09-03T09:32:15Z</dcterms:modified>
</cp:coreProperties>
</file>